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Bree Serif"/>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BreeSerif-regular.fntdata"/><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For this testing we used SysBench to measure database performance. SysBench reports back “Transactions per second”. The testing was designed to see how moving from VMs to Containers would affect SysBench performance.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Initially 8 instances of SysBench were run in 8 separate VMs, and a baseline measurement was taken.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Next a single VM was built that used the same total resources as the 8 VMs used in the first phase. SysBench was then run inside of 8 different containers on that host.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Finally, in the final phase the 8 containerized benchmarks were run on bare metal (meaning the containers were hosted on a Linux OS installed natively on the server).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test was designed under the following constraints: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number of workload instances (in VMs for test S1 and in containers for S2 and S3) should be the same when doing comparisons (e.g. 8 vms vs 8 containers of similar sizes).</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hosts used for each test case should be identically configured using the same hardware, BIOS, and Firmware. This was assured utilizing the same HPE OneView server profile template for the 3 identical HPE ProLiant DL360 servers utilized in the testing</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sum of the CPU, Memory, and Storage throughput provided to each test case should be the same. For example the single large VM had the same total CPUs and RAM as were consumed by the 8 VMs in Scenario 1</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Proper scheduling and resource constraints should be applied to both containers and virtual machine to keep the CPU and memory available to each instance of the workload the same regardless of test scenario. </a:t>
            </a:r>
            <a:endParaRPr/>
          </a:p>
          <a:p>
            <a:pPr indent="-95250" lvl="0" marL="171450" rtl="0" algn="l">
              <a:spcBef>
                <a:spcPts val="0"/>
              </a:spcBef>
              <a:spcAft>
                <a:spcPts val="0"/>
              </a:spcAft>
              <a:buClr>
                <a:schemeClr val="dk1"/>
              </a:buClr>
              <a:buSzPts val="1200"/>
              <a:buFont typeface="Arial"/>
              <a:buNone/>
            </a:pPr>
            <a:r>
              <a:t/>
            </a:r>
            <a:endParaRPr/>
          </a:p>
        </p:txBody>
      </p:sp>
      <p:sp>
        <p:nvSpPr>
          <p:cNvPr id="266" name="Google Shape;26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This chart shows the % of savings in terms of storage consumption and memory usage (it also reiterates the CPU savings discussed on the last slide).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Areas we saw significant disk savings include: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Fewer VM’s with OS overhead. A bare RHEL vmdk without databases or indexes was about 8GB (thin provisioned), in S2 and S3 we reduced the Linux OS count VM count from 8 to 1.</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Docker images are single instance storage.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S2 and S3, our MySQL containers shared the same base image (400MB MySQL Official Image) and thus containers only need space for databases and indexes, saving us 2.7GB.</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VMware ESXi needs a minimum 5GB to install, so we’ll consider that a savings on S3.</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Tip</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Memory  savings across S2 and S3 came from several factors, and we use percentages above compared to the total 256GB in each host:</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removal of VM’s running a standard RHEL config, which we averaged at 1.5GB savings per workload.</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VMware requires memory overhead for each VM running with reserved memory, saving us 1GB per VM removed.</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We reserved 1GB of memory for the ESXi host, which we eliminated in S3.</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Tip</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Similar to disk space savings, items 1 and 2 above are also per VM savings and combined to a savings of roughly 2.5 GB memory saved per VM removed. For well-defined workloads similar logic to the above can be employed to calculate memory utilization savings.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Any reason we don't want to call out the % in text?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is there a reason we don't show the % here</a:t>
            </a:r>
            <a:endParaRPr/>
          </a:p>
          <a:p>
            <a:pPr indent="0" lvl="0" marL="0" rtl="0" algn="l">
              <a:spcBef>
                <a:spcPts val="0"/>
              </a:spcBef>
              <a:spcAft>
                <a:spcPts val="0"/>
              </a:spcAft>
              <a:buNone/>
            </a:pPr>
            <a:r>
              <a:t/>
            </a:r>
            <a:endParaRPr/>
          </a:p>
        </p:txBody>
      </p:sp>
      <p:sp>
        <p:nvSpPr>
          <p:cNvPr id="278" name="Google Shape;27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Plan for higher density</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Docker containers, from a resource and performance perspective, are essentially just standard Linux processes that have been wrapped by light-weight Linux kernel features that have little to no effect on performance overheads. When you plan for workloads in containers, plan for higher density of these workloads on the host OS (virtual or bare-metal) than you may have with virtual machines. You'll gain utilization benefits from higher density of resources like storage and memory due to no longer needing the OS overhead of multiple virtual machines. Based on the S2 and S3 test scenario results, consolidation is also a path to higher performance on the same hardware, and specifically processor performance improvements over the traditional model of "many VM's per host with one main workload each".</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Bare Metal or Bigger VMs-</a:t>
            </a:r>
            <a:r>
              <a:rPr lang="en-US" sz="1200">
                <a:solidFill>
                  <a:schemeClr val="dk1"/>
                </a:solidFill>
                <a:latin typeface="Calibri"/>
                <a:ea typeface="Calibri"/>
                <a:cs typeface="Calibri"/>
                <a:sym typeface="Calibri"/>
              </a:rPr>
              <a:t> The bare-metal scenario, S3, yielded performance and capacity improvements beyond all other scenarios. If it fits your infrastructure management model to choose bare-metal hosts for your containers, you'll get higher density of workloads with improved overall performance then you would with virtual machines.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Even if moving to bare-metal containers is not something you're able to take advantage of today, you can still gain performance and resource utilization improvements by consolidating your workloads to fewer, larger virtual machines with a higher count of container workloads in each. This option is typically better than replacing the "one workload per VM" with a "one container per VM" model.</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Tune to optimize – </a:t>
            </a:r>
            <a:r>
              <a:rPr lang="en-US" sz="1200">
                <a:solidFill>
                  <a:schemeClr val="dk1"/>
                </a:solidFill>
                <a:latin typeface="Calibri"/>
                <a:ea typeface="Calibri"/>
                <a:cs typeface="Calibri"/>
                <a:sym typeface="Calibri"/>
              </a:rPr>
              <a:t>Depending on the application, some tuning may be required to achieve optimal performance with virtual machines or containers. For example, our tests show that for CPU-bound workloads, performance can vary widely based on VM and container CPU affinity settings. If you're using VM's (with or without containers) and have workloads that are largely CPU bound, you should perform some benchmarking with and without CPU affinity set in your environment to gain a clearer understanding of its potential benefits. </a:t>
            </a:r>
            <a:endParaRPr/>
          </a:p>
        </p:txBody>
      </p:sp>
      <p:sp>
        <p:nvSpPr>
          <p:cNvPr id="287" name="Google Shape;2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Build, Ship, Run – Any App Anywhere – that’s Docker’s slogan </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But, what does it mean?</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What it essentially boils down to is that developers can choose whatever language or components they want to build their application – .Net, ASP, Java, Ruby, Redis, etc  across both the Linux and Windows ecosystem. They are assured that whatever the code up, will run wherever the Ops team chooses to deploy it – Physical, virtual, or cloud – it makes no difference to Docker. </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Move applications seamlessly from dev to test to production. </a:t>
            </a:r>
            <a:endParaRPr b="0" i="0" sz="1200" u="none" cap="none" strike="noStrike">
              <a:solidFill>
                <a:schemeClr val="dk1"/>
              </a:solidFill>
              <a:latin typeface="Calibri"/>
              <a:ea typeface="Calibri"/>
              <a:cs typeface="Calibri"/>
              <a:sym typeface="Calibri"/>
            </a:endParaRPr>
          </a:p>
        </p:txBody>
      </p:sp>
      <p:sp>
        <p:nvSpPr>
          <p:cNvPr id="308" name="Google Shape;308;p16: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285750" marR="0" rtl="0" algn="l">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Local development environments </a:t>
            </a:r>
            <a:endParaRPr/>
          </a:p>
          <a:p>
            <a:pPr indent="-285750" lvl="0" marL="285750" marR="0" rtl="0" algn="l">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Self service app images</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Build, Test, Deploy applications</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Define app behavior and infra needs</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Registry services for image storage,  management and distribution</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IT Ops maintains library of secure base content</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Manage role based access to repos/images</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Management consoles</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Provision, manage  infrastructure resources</a:t>
            </a:r>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Monitor, manage, scale infrastructure and applications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9:notes"/>
          <p:cNvSpPr txBox="1"/>
          <p:nvPr>
            <p:ph idx="1" type="body"/>
          </p:nvPr>
        </p:nvSpPr>
        <p:spPr>
          <a:xfrm>
            <a:off x="685800" y="4400550"/>
            <a:ext cx="5486399" cy="3600599"/>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p:txBody>
      </p:sp>
      <p:sp>
        <p:nvSpPr>
          <p:cNvPr id="462" name="Google Shape;46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lang="en-US"/>
              <a:t>Let’s take a look at what build, ship run means in a little more detail, but before that we need to level set some Docker vocabulary and commands:</a:t>
            </a:r>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n-US"/>
              <a:t>Image</a:t>
            </a:r>
            <a:endParaRPr/>
          </a:p>
          <a:p>
            <a:pPr indent="0" lvl="0" marL="0" rtl="0" algn="l">
              <a:spcBef>
                <a:spcPts val="0"/>
              </a:spcBef>
              <a:spcAft>
                <a:spcPts val="0"/>
              </a:spcAft>
              <a:buClr>
                <a:schemeClr val="dk1"/>
              </a:buClr>
              <a:buSzPts val="1200"/>
              <a:buFont typeface="Calibri"/>
              <a:buNone/>
            </a:pPr>
            <a:r>
              <a:rPr b="0" lang="en-US"/>
              <a:t>The static component that represents a on-running applicatoin</a:t>
            </a:r>
            <a:endParaRPr b="0"/>
          </a:p>
          <a:p>
            <a:pPr indent="0" lvl="0" marL="0" rtl="0" algn="l">
              <a:spcBef>
                <a:spcPts val="0"/>
              </a:spcBef>
              <a:spcAft>
                <a:spcPts val="0"/>
              </a:spcAft>
              <a:buClr>
                <a:schemeClr val="dk1"/>
              </a:buClr>
              <a:buSzPts val="1200"/>
              <a:buFont typeface="Calibri"/>
              <a:buNone/>
            </a:pPr>
            <a:r>
              <a:rPr b="0" lang="en-US"/>
              <a:t>Containers are derived from images</a:t>
            </a:r>
            <a:endParaRPr/>
          </a:p>
          <a:p>
            <a:pPr indent="0" lvl="0" marL="0" rtl="0" algn="l">
              <a:spcBef>
                <a:spcPts val="0"/>
              </a:spcBef>
              <a:spcAft>
                <a:spcPts val="0"/>
              </a:spcAft>
              <a:buClr>
                <a:schemeClr val="dk1"/>
              </a:buClr>
              <a:buSzPts val="1200"/>
              <a:buFont typeface="Calibri"/>
              <a:buNone/>
            </a:pPr>
            <a:r>
              <a:rPr b="0" lang="en-US"/>
              <a:t>images contain EVERYTHING an application needs to run</a:t>
            </a:r>
            <a:endParaRPr/>
          </a:p>
          <a:p>
            <a:pPr indent="0" lvl="0" marL="0" rtl="0" algn="l">
              <a:spcBef>
                <a:spcPts val="0"/>
              </a:spcBef>
              <a:spcAft>
                <a:spcPts val="0"/>
              </a:spcAft>
              <a:buClr>
                <a:schemeClr val="dk1"/>
              </a:buClr>
              <a:buSzPts val="1200"/>
              <a:buFont typeface="Calibri"/>
              <a:buNone/>
            </a:pPr>
            <a:r>
              <a:rPr b="0" lang="en-US"/>
              <a:t>Should always be built via a Dockerfile (which we’ll talk about in a bit_</a:t>
            </a:r>
            <a:endParaRPr/>
          </a:p>
          <a:p>
            <a:pPr indent="0" lvl="0" marL="0" rtl="0" algn="l">
              <a:spcBef>
                <a:spcPts val="0"/>
              </a:spcBef>
              <a:spcAft>
                <a:spcPts val="0"/>
              </a:spcAft>
              <a:buClr>
                <a:schemeClr val="dk1"/>
              </a:buClr>
              <a:buSzPts val="1200"/>
              <a:buFont typeface="Calibri"/>
              <a:buNone/>
            </a:pPr>
            <a:r>
              <a:t/>
            </a:r>
            <a:endParaRPr b="0"/>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n-US"/>
              <a:t>Container</a:t>
            </a:r>
            <a:endParaRPr/>
          </a:p>
          <a:p>
            <a:pPr indent="0" lvl="0" marL="0" rtl="0" algn="l">
              <a:spcBef>
                <a:spcPts val="0"/>
              </a:spcBef>
              <a:spcAft>
                <a:spcPts val="0"/>
              </a:spcAft>
              <a:buNone/>
            </a:pPr>
            <a:r>
              <a:rPr lang="en-US"/>
              <a:t>The standard unit in which the application service resides</a:t>
            </a:r>
            <a:endParaRPr/>
          </a:p>
          <a:p>
            <a:pPr indent="0" lvl="0" marL="0" rtl="0" algn="l">
              <a:spcBef>
                <a:spcPts val="0"/>
              </a:spcBef>
              <a:spcAft>
                <a:spcPts val="0"/>
              </a:spcAft>
              <a:buNone/>
            </a:pPr>
            <a:r>
              <a:rPr lang="en-US"/>
              <a:t>Package app and dependencies together</a:t>
            </a:r>
            <a:endParaRPr/>
          </a:p>
          <a:p>
            <a:pPr indent="0" lvl="0" marL="0" rtl="0" algn="l">
              <a:spcBef>
                <a:spcPts val="0"/>
              </a:spcBef>
              <a:spcAft>
                <a:spcPts val="0"/>
              </a:spcAft>
              <a:buNone/>
            </a:pPr>
            <a:r>
              <a:rPr lang="en-US"/>
              <a:t>Isolated from other containers</a:t>
            </a:r>
            <a:endParaRPr/>
          </a:p>
          <a:p>
            <a:pPr indent="0" lvl="0" marL="0" rtl="0" algn="l">
              <a:spcBef>
                <a:spcPts val="0"/>
              </a:spcBef>
              <a:spcAft>
                <a:spcPts val="0"/>
              </a:spcAft>
              <a:buNone/>
            </a:pPr>
            <a:r>
              <a:rPr lang="en-US"/>
              <a:t>One container per app / service</a:t>
            </a:r>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n-US"/>
              <a:t>Docker Engine</a:t>
            </a:r>
            <a:endParaRPr/>
          </a:p>
          <a:p>
            <a:pPr indent="0" lvl="0" marL="0" rtl="0" algn="l">
              <a:spcBef>
                <a:spcPts val="0"/>
              </a:spcBef>
              <a:spcAft>
                <a:spcPts val="0"/>
              </a:spcAft>
              <a:buNone/>
            </a:pPr>
            <a:r>
              <a:rPr lang="en-US"/>
              <a:t>The program that creates, ships and runs containers</a:t>
            </a:r>
            <a:endParaRPr/>
          </a:p>
          <a:p>
            <a:pPr indent="0" lvl="0" marL="0" rtl="0" algn="l">
              <a:spcBef>
                <a:spcPts val="0"/>
              </a:spcBef>
              <a:spcAft>
                <a:spcPts val="0"/>
              </a:spcAft>
              <a:buNone/>
            </a:pPr>
            <a:r>
              <a:rPr lang="en-US"/>
              <a:t>Deployable on any physical or vm host locally, in datacenters or cloud</a:t>
            </a:r>
            <a:endParaRPr/>
          </a:p>
          <a:p>
            <a:pPr indent="0" lvl="0" marL="0" rtl="0" algn="l">
              <a:spcBef>
                <a:spcPts val="0"/>
              </a:spcBef>
              <a:spcAft>
                <a:spcPts val="0"/>
              </a:spcAft>
              <a:buNone/>
            </a:pPr>
            <a:r>
              <a:rPr lang="en-US"/>
              <a:t>Communicates with Docker Hub</a:t>
            </a:r>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n-US"/>
              <a:t>Registry</a:t>
            </a:r>
            <a:endParaRPr/>
          </a:p>
          <a:p>
            <a:pPr indent="0" lvl="0" marL="0" rtl="0" algn="l">
              <a:spcBef>
                <a:spcPts val="0"/>
              </a:spcBef>
              <a:spcAft>
                <a:spcPts val="0"/>
              </a:spcAft>
              <a:buNone/>
            </a:pPr>
            <a:r>
              <a:rPr lang="en-US"/>
              <a:t>The service that store, distributes and manages container images</a:t>
            </a:r>
            <a:endParaRPr/>
          </a:p>
          <a:p>
            <a:pPr indent="0" lvl="0" marL="0" rtl="0" algn="l">
              <a:spcBef>
                <a:spcPts val="0"/>
              </a:spcBef>
              <a:spcAft>
                <a:spcPts val="0"/>
              </a:spcAft>
              <a:buNone/>
            </a:pPr>
            <a:r>
              <a:rPr lang="en-US"/>
              <a:t>Receives commands from Docker Client via Engine</a:t>
            </a:r>
            <a:endParaRPr/>
          </a:p>
          <a:p>
            <a:pPr indent="0" lvl="0" marL="0" rtl="0" algn="l">
              <a:spcBef>
                <a:spcPts val="0"/>
              </a:spcBef>
              <a:spcAft>
                <a:spcPts val="0"/>
              </a:spcAft>
              <a:buNone/>
            </a:pPr>
            <a:r>
              <a:rPr lang="en-US"/>
              <a:t>Access control with public, private repos</a:t>
            </a:r>
            <a:endParaRPr/>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None/>
            </a:pPr>
            <a:r>
              <a:t/>
            </a:r>
            <a:endParaRPr/>
          </a:p>
        </p:txBody>
      </p:sp>
      <p:sp>
        <p:nvSpPr>
          <p:cNvPr id="837" name="Google Shape;83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important point about Dockefiles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Dockerfile builds a simple flask-based python webapp.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step through the Dockerfile line by line – note that when the Docker file is processed, all these commands are being run on the Docker image – not your local machine.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1: Build this new Docker image based on the official Apline Linux base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5: Install Pythong and Pip (the python package manager)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7: use Pip to ensure that Pip is the latest version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11: Requirements.txt holds a list of libraries the app will need, and is used by pip to actually install the library. This line copies the file from your local machine into your Docker image</a:t>
            </a:r>
            <a:endParaRPr/>
          </a:p>
          <a:p>
            <a:pPr indent="0" lvl="0" marL="0" rtl="0" algn="l">
              <a:spcBef>
                <a:spcPts val="0"/>
              </a:spcBef>
              <a:spcAft>
                <a:spcPts val="0"/>
              </a:spcAft>
              <a:buNone/>
            </a:pPr>
            <a:r>
              <a:rPr lang="en-US"/>
              <a:t>Line 12: Uses that file and Pip to install the requirements into the container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15: Copy my application code (app.py) into the /usr/src/app directory of the image</a:t>
            </a:r>
            <a:endParaRPr/>
          </a:p>
          <a:p>
            <a:pPr indent="0" lvl="0" marL="0" rtl="0" algn="l">
              <a:spcBef>
                <a:spcPts val="0"/>
              </a:spcBef>
              <a:spcAft>
                <a:spcPts val="0"/>
              </a:spcAft>
              <a:buNone/>
            </a:pPr>
            <a:r>
              <a:rPr lang="en-US"/>
              <a:t>Line 16: Copy our index.html file into the /usr/src/app/templates directory of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19: The application communicates on port 5000, so we tell Docker to listen on that 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Line 22: When the container starts up – we fire up Python and pass it out application code to start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Again, these steps are pretty much EXACTLY what you would do on a traditional machine to run this application, only here there are being used to create an Docker image.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9" name="Google Shape;84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You can find a complete demo script at https://github.com/mikegcoleman/docker101/master/catweb</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This demo is written around Docker for Mac (although you can use Docker for Windows or Machine).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You also need a second docker host. It’s most effective if the host is cloud-based simply for the demonstrative effect.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If you cannot do the demo live, you can use the demo recording which is in the same repo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76c0ef049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76c0ef049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276c0ef049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76c0ef049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76c0ef049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276c0ef0491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76c0ef049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76c0ef049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276c0ef049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76c0ef049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76c0ef049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276c0ef049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76c0ef0491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76c0ef0491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g276c0ef0491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76c0ef049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76c0ef0491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276c0ef0491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Demo Tutum and Docker Hub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76c0ef0491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76c0ef0491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276c0ef0491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76c0ef0491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76c0ef0491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g276c0ef0491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76c0ef0491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76c0ef0491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276c0ef0491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action in a docker file creates a new layer in the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visualize our earlier dockerfile example, you can see the changes in the image that each step created (we only show the first five commands). Images are built from the bottom up, so any change made by a subsequent step, is layered on top of the previous changes already made.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layers can be shared between different images. This means that the layers are not duplicated on your Docker host (or on the Registry when they’re pushed). Depending on the underlying filesystem each of these layers is represented by a directory on the Docker host.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You’ll notice if you ever look at a complicated dockerfile that authors will work to put as many commands into a single line by concatenating them together. This is to reduce the numbers of layers in an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do a docker run command, an additional read / write layer is added to the image. An important point is that even if you started 100 containers, all that is created is 100 Read / Write layers, and they all point back to the read only image on the host.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5" name="Google Shape;93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76c0ef0491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76c0ef0491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276c0ef0491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76c0ef0491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76c0ef0491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276c0ef0491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76c0ef0491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76c0ef0491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276c0ef0491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we mentioned on the previous slide, the layers are represented on the the disk as individual file primatives. In the case of AUFS each layer is a subdirectory holding the file system changes that layer created.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layers are “stacked” on top of each other, and if you shell into a running container it will look like one cohesive file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some cases there might be a file or directory that exists on multiple layers. In such a case, the ‘top most’ object is what’s represented in the container file system. This is because that object represents the last change made to the image (remember images are built from the bottom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layering construct lets you start with the bare minimum and add exactly what you want. For instance, Alpine Linux is a very stripped down operating system. It’s about 2.6mb. When an image is built on that  you need to explicitly add almost anything you’d want in your final image.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9" name="Google Shape;97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Copy on write is the technology that manages runtime changes to the container.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When you create a new container, you’re not booting a full operating system. You’re just creating a subdirectory on the Docker host to house any changes that are made to the running container. This is why new containers take &lt;1 MB of space when they are started (since initially the new RW layer is empty) and why containers start so quickly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If you were to shell into the container, it would look like it was a full copy of the original image from which it was instantiated, but in reality you’d be looking at at a read only copy of that image.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At least until a change is made to the running container (file deletion, creation, update,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a change is detected in the container, the affected object is copied up the layers to the top most RW layer. </a:t>
            </a:r>
            <a:endParaRPr/>
          </a:p>
          <a:p>
            <a:pPr indent="0" lvl="0" marL="0" rtl="0" algn="l">
              <a:spcBef>
                <a:spcPts val="0"/>
              </a:spcBef>
              <a:spcAft>
                <a:spcPts val="0"/>
              </a:spcAft>
              <a:buNone/>
            </a:pPr>
            <a:r>
              <a:t/>
            </a:r>
            <a:endParaRPr/>
          </a:p>
        </p:txBody>
      </p:sp>
      <p:sp>
        <p:nvSpPr>
          <p:cNvPr id="987" name="Google Shape;98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key is that the underlying architecture is fundamentally different between the containers and virtual machines. The analogy we use here at Docker is comparing houses (virtual machines) to apartment buildings (Docker containers).</a:t>
            </a:r>
            <a:endParaRPr/>
          </a:p>
        </p:txBody>
      </p:sp>
      <p:sp>
        <p:nvSpPr>
          <p:cNvPr id="209" name="Google Shape;20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tricky things about containers is that when a container is destroyed, that RW layer is removed. Any changes that were made to the container are destroyed in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Clearly this is suboptimal in many cases. For instance you might want to save off some logs from your application or your container was running a database and you want the data to last after the container is destroyed.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solution to this problem is something called a Volume. A volume is simply a subdirectory in your container that is mapped to a subdirectory that lives outside of the directory structure where your images and containers are stored on your docker host.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instance, let’s say your application writes to /var/logs, and you wanted to save the logs after the container was destroyed.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would create a new volume, and tell Docker to send any data destined to /var/logs to the directory that is being managed by the volume.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a docker perspective we don’t really care where your volumes live. It simply needs to be on storage that is accessible by the Docekr host operating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create volumes at build time through the dockerfile or at run time via command line switch. </a:t>
            </a:r>
            <a:endParaRPr/>
          </a:p>
          <a:p>
            <a:pPr indent="0" lvl="0" marL="0" rtl="0" algn="l">
              <a:spcBef>
                <a:spcPts val="0"/>
              </a:spcBef>
              <a:spcAft>
                <a:spcPts val="0"/>
              </a:spcAft>
              <a:buNone/>
            </a:pPr>
            <a:r>
              <a:t/>
            </a:r>
            <a:endParaRPr/>
          </a:p>
        </p:txBody>
      </p:sp>
      <p:sp>
        <p:nvSpPr>
          <p:cNvPr id="995" name="Google Shape;99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You can find a complete demo script at https://github.com/mikegcoleman/docker101/master/catweb</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This demo is written around Docker for Mac (although you can use Docker for Windows or Machine).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You also need a second docker host. It’s most effective if the host is cloud-based simply for the demonstrative effect.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If you cannot do the demo live, you can use the demo recording which is in the same repo</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So why do companies look at Docker?</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 - Modernize their apps (refactor or build cloud native apps)</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 - Adopt microservces / distributed app architectures</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 - migrate to containers</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 - Cloud adoption, migration or multi cloud approaches</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 </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But getting tthere isn’t always easy becuase you have legacy applications and envrionment to take care while you try to do new innovatinv things.  Your organizational processes might not be ready to go all in and how do you avoid the worries of just getting locked into a cloud from your datacenter?</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127000" marR="0" rtl="0" algn="l">
              <a:lnSpc>
                <a:spcPct val="100000"/>
              </a:lnSpc>
              <a:spcBef>
                <a:spcPts val="0"/>
              </a:spcBef>
              <a:spcAft>
                <a:spcPts val="0"/>
              </a:spcAft>
              <a:buClr>
                <a:schemeClr val="accent5"/>
              </a:buClr>
              <a:buSzPts val="500"/>
              <a:buFont typeface="Arial"/>
              <a:buNone/>
            </a:pPr>
            <a:r>
              <a:rPr b="0" i="0" lang="en-US" sz="2000" u="none" cap="none" strike="noStrike">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endParaRPr/>
          </a:p>
          <a:p>
            <a:pPr indent="0" lvl="0" marL="127000" marR="0" rtl="0" algn="l">
              <a:lnSpc>
                <a:spcPct val="100000"/>
              </a:lnSpc>
              <a:spcBef>
                <a:spcPts val="0"/>
              </a:spcBef>
              <a:spcAft>
                <a:spcPts val="0"/>
              </a:spcAft>
              <a:buClr>
                <a:schemeClr val="accent5"/>
              </a:buClr>
              <a:buSzPts val="2000"/>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ts val="500"/>
              <a:buFont typeface="Arial"/>
              <a:buNone/>
            </a:pPr>
            <a:r>
              <a:rPr b="1" i="0" lang="en-US" sz="2000" u="none" cap="none" strike="noStrike">
                <a:solidFill>
                  <a:schemeClr val="dk2"/>
                </a:solidFill>
                <a:latin typeface="Arial"/>
                <a:ea typeface="Arial"/>
                <a:cs typeface="Arial"/>
                <a:sym typeface="Arial"/>
              </a:rPr>
              <a:t>Agility – </a:t>
            </a:r>
            <a:r>
              <a:rPr b="0" i="0" lang="en-US" sz="2000" u="none" cap="none" strike="noStrik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endParaRPr/>
          </a:p>
          <a:p>
            <a:pPr indent="0" lvl="0" marL="127000" marR="0" rtl="0" algn="l">
              <a:lnSpc>
                <a:spcPct val="100000"/>
              </a:lnSpc>
              <a:spcBef>
                <a:spcPts val="0"/>
              </a:spcBef>
              <a:spcAft>
                <a:spcPts val="0"/>
              </a:spcAft>
              <a:buClr>
                <a:schemeClr val="accent5"/>
              </a:buClr>
              <a:buSzPts val="500"/>
              <a:buFont typeface="Arial"/>
              <a:buNone/>
            </a:pPr>
            <a:r>
              <a:rPr b="0" i="0" lang="en-US" sz="2000" u="none" cap="none" strike="noStrike">
                <a:solidFill>
                  <a:schemeClr val="dk2"/>
                </a:solidFill>
                <a:latin typeface="Arial"/>
                <a:ea typeface="Arial"/>
                <a:cs typeface="Arial"/>
                <a:sym typeface="Arial"/>
              </a:rPr>
              <a:t> - ING went from shipping once every 9 months to shipping over 1,500 times a year by adoption Docker and DevOps </a:t>
            </a:r>
            <a:endParaRPr/>
          </a:p>
          <a:p>
            <a:pPr indent="0" lvl="0" marL="127000" marR="0" rtl="0" algn="l">
              <a:lnSpc>
                <a:spcPct val="100000"/>
              </a:lnSpc>
              <a:spcBef>
                <a:spcPts val="0"/>
              </a:spcBef>
              <a:spcAft>
                <a:spcPts val="0"/>
              </a:spcAft>
              <a:buClr>
                <a:schemeClr val="accent5"/>
              </a:buClr>
              <a:buSzPts val="500"/>
              <a:buFont typeface="Arial"/>
              <a:buNone/>
            </a:pPr>
            <a:r>
              <a:rPr b="0" i="0" lang="en-US" sz="2000" u="none" cap="none" strike="noStrike">
                <a:solidFill>
                  <a:schemeClr val="dk2"/>
                </a:solidFill>
                <a:latin typeface="Arial"/>
                <a:ea typeface="Arial"/>
                <a:cs typeface="Arial"/>
                <a:sym typeface="Arial"/>
              </a:rPr>
              <a:t> - CapitalOne was able to use Docker to transform how they use data to empower their data scientists and business decisions.  </a:t>
            </a:r>
            <a:endParaRPr/>
          </a:p>
          <a:p>
            <a:pPr indent="0" lvl="0" marL="127000" marR="0" rtl="0" algn="l">
              <a:lnSpc>
                <a:spcPct val="100000"/>
              </a:lnSpc>
              <a:spcBef>
                <a:spcPts val="0"/>
              </a:spcBef>
              <a:spcAft>
                <a:spcPts val="0"/>
              </a:spcAft>
              <a:buClr>
                <a:schemeClr val="accent5"/>
              </a:buClr>
              <a:buSzPts val="2000"/>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ts val="500"/>
              <a:buFont typeface="Arial"/>
              <a:buNone/>
            </a:pPr>
            <a:r>
              <a:rPr b="1" i="0" lang="en-US" sz="2000" u="none" cap="none" strike="noStrike">
                <a:solidFill>
                  <a:schemeClr val="dk2"/>
                </a:solidFill>
                <a:latin typeface="Arial"/>
                <a:ea typeface="Arial"/>
                <a:cs typeface="Arial"/>
                <a:sym typeface="Arial"/>
              </a:rPr>
              <a:t>Portability – </a:t>
            </a:r>
            <a:r>
              <a:rPr b="0" i="0" lang="en-US" sz="2000" u="none" cap="none" strike="noStrik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endParaRPr/>
          </a:p>
          <a:p>
            <a:pPr indent="0" lvl="0" marL="127000" marR="0" rtl="0" algn="l">
              <a:lnSpc>
                <a:spcPct val="100000"/>
              </a:lnSpc>
              <a:spcBef>
                <a:spcPts val="0"/>
              </a:spcBef>
              <a:spcAft>
                <a:spcPts val="0"/>
              </a:spcAft>
              <a:buClr>
                <a:schemeClr val="accent5"/>
              </a:buClr>
              <a:buSzPts val="2000"/>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ts val="500"/>
              <a:buFont typeface="Arial"/>
              <a:buNone/>
            </a:pPr>
            <a:r>
              <a:rPr b="0" i="0" lang="en-US" sz="2000" u="none" cap="none" strike="noStrik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endParaRPr/>
          </a:p>
          <a:p>
            <a:pPr indent="0" lvl="0" marL="127000" marR="0" rtl="0" algn="l">
              <a:lnSpc>
                <a:spcPct val="100000"/>
              </a:lnSpc>
              <a:spcBef>
                <a:spcPts val="0"/>
              </a:spcBef>
              <a:spcAft>
                <a:spcPts val="0"/>
              </a:spcAft>
              <a:buClr>
                <a:schemeClr val="accent5"/>
              </a:buClr>
              <a:buSzPts val="2000"/>
              <a:buFont typeface="Arial"/>
              <a:buNone/>
            </a:pPr>
            <a:r>
              <a:t/>
            </a:r>
            <a:endParaRPr b="0" i="0" sz="2000" u="none" cap="none" strike="noStrike">
              <a:solidFill>
                <a:schemeClr val="dk2"/>
              </a:solidFill>
              <a:latin typeface="Arial"/>
              <a:ea typeface="Arial"/>
              <a:cs typeface="Arial"/>
              <a:sym typeface="Arial"/>
            </a:endParaRPr>
          </a:p>
          <a:p>
            <a:pPr indent="0" lvl="0" marL="127000" marR="0" rtl="0" algn="l">
              <a:lnSpc>
                <a:spcPct val="100000"/>
              </a:lnSpc>
              <a:spcBef>
                <a:spcPts val="0"/>
              </a:spcBef>
              <a:spcAft>
                <a:spcPts val="0"/>
              </a:spcAft>
              <a:buClr>
                <a:schemeClr val="accent5"/>
              </a:buClr>
              <a:buSzPts val="500"/>
              <a:buFont typeface="Arial"/>
              <a:buNone/>
            </a:pPr>
            <a:r>
              <a:rPr b="1" i="0" lang="en-US" sz="2000" u="none" cap="none" strike="noStrike">
                <a:solidFill>
                  <a:schemeClr val="dk2"/>
                </a:solidFill>
                <a:latin typeface="Arial"/>
                <a:ea typeface="Arial"/>
                <a:cs typeface="Arial"/>
                <a:sym typeface="Arial"/>
              </a:rPr>
              <a:t>Control </a:t>
            </a:r>
            <a:r>
              <a:rPr b="0" i="0" lang="en-US" sz="2000" u="none" cap="none" strike="noStrike">
                <a:solidFill>
                  <a:schemeClr val="dk2"/>
                </a:solidFill>
                <a:latin typeface="Arial"/>
                <a:ea typeface="Arial"/>
                <a:cs typeface="Arial"/>
                <a:sym typeface="Arial"/>
              </a:rPr>
              <a:t>– The Docker platform is the only solution that provides Agility AND Portability AND Control.  </a:t>
            </a:r>
            <a:endParaRPr/>
          </a:p>
          <a:p>
            <a:pPr indent="0" lvl="0" marL="127000" marR="0" rtl="0" algn="l">
              <a:lnSpc>
                <a:spcPct val="100000"/>
              </a:lnSpc>
              <a:spcBef>
                <a:spcPts val="0"/>
              </a:spcBef>
              <a:spcAft>
                <a:spcPts val="0"/>
              </a:spcAft>
              <a:buClr>
                <a:schemeClr val="accent5"/>
              </a:buClr>
              <a:buSzPts val="500"/>
              <a:buFont typeface="Arial"/>
              <a:buNone/>
            </a:pPr>
            <a:r>
              <a:rPr b="0" i="0" lang="en-US" sz="2000" u="none" cap="none" strike="noStrik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endParaRPr/>
          </a:p>
          <a:p>
            <a:pPr indent="0" lvl="0" marL="127000" marR="0" rtl="0" algn="l">
              <a:lnSpc>
                <a:spcPct val="100000"/>
              </a:lnSpc>
              <a:spcBef>
                <a:spcPts val="0"/>
              </a:spcBef>
              <a:spcAft>
                <a:spcPts val="0"/>
              </a:spcAft>
              <a:buClr>
                <a:schemeClr val="accent5"/>
              </a:buClr>
              <a:buSzPts val="2000"/>
              <a:buFont typeface="Arial"/>
              <a:buNone/>
            </a:pPr>
            <a:r>
              <a:t/>
            </a:r>
            <a:endParaRPr b="0" i="0" sz="2000" u="none" cap="none" strike="noStrike">
              <a:solidFill>
                <a:schemeClr val="dk2"/>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38:notes"/>
          <p:cNvSpPr txBox="1"/>
          <p:nvPr>
            <p:ph idx="1" type="body"/>
          </p:nvPr>
        </p:nvSpPr>
        <p:spPr>
          <a:xfrm>
            <a:off x="685800" y="4400550"/>
            <a:ext cx="5486399"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It used to be that you couldn’t talk about containers without talking about Microservices, but over the past year or so people have been looking at different ways to use containers along an application delivery continuum.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Customers have two choices at this point. They can leave their legacy app as is running in a container, or they can begin to deconstruct it into various micro services.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Organizations often find that if they look across all their applications they will see an number of common services: Logging, authentication, etc. What we see customers doing is removing those services from their monolithic apps and moving them into their own containers. Then those containers can talk to the older applications. In some cases applications can be fuilly deconstructed, and in other cases much of the original application remains in tact, and only one or two components are moved to containers.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Finally, in the case of green field applications it often makes sense to simply start with containers for all the reasons previously mentioned.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p:txBody>
      </p:sp>
      <p:sp>
        <p:nvSpPr>
          <p:cNvPr id="1092" name="Google Shape;109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US"/>
            </a:br>
            <a:r>
              <a:rPr b="0" i="0" lang="en-US" sz="1200">
                <a:solidFill>
                  <a:schemeClr val="dk1"/>
                </a:solidFill>
                <a:latin typeface="Calibri"/>
                <a:ea typeface="Calibri"/>
                <a:cs typeface="Calibri"/>
                <a:sym typeface="Calibri"/>
              </a:rPr>
              <a:t>Docker Datacenter is a COMMERCIAL product that delivers an integrated platform for developers and IT operations to collaborate in the enterprise software supply chain. Bringing security, policy and controls to the application lifecycle without sacrificing any agility or application portability. Docker Datacenter integrates to your business – from on premises and VPC deployment models, open APIs and interfaces, to flexibility to support a wide variety of workflows.</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SUPPORT FOR DOCKER ENGINESUPPORT FROM THE SOURCE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Enterprises receive hot fixes, patches and support for older versions of Docker engine as well as support for embedded orchestration (Swarm).</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DOCKER TRUSTED REGISTRYSECURE IMAGES REPOS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Trusted Registry allows enterprise IT users to store and secure their images on-premises or within their virtual private cloud.</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UNIVERSAL CONTROL PLANEDEPLOY &amp; MANAGE APPS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Universal Control Plane enables teams to manage and deploy dockerized applications, and can be run on any private infrastructure or public cloud.</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FASTEST TIME TO VALUE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Easy to set up and use, Docker Datacenter provides a simple installation and upgrade process for the system. System configurations like storage, certificates and managing users and images are available in an intuitive web interface.</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ORCHESTRATION AND MANAGEMENT AT SCALE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Easily orchestrate containers and clustered Engine nodes at enterprise scale with Docker native tools like Compose, Swarm. The point and click UI makes actions like start, stop and scale quick and easy.</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BUILT IN HIGH AVAILABILITY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From the Datacenter components to cluster to application, Docker Datacenter provides high availability (HA) for the complete stack. Docker Datacenter controllers and replicas can be configured in a one, three or five node set up for failover and state preservation. Application HA is provided through container rescheduling to healthy nodes in the case of node failures in a running cluster.</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END TO END SECURITY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Secure the enterprise software supply chain from development to production. Integrated Docker Content Trust allows for image signing and verification to ensure the freshness guarantees of images and to prevent old or malicious content from being inserted into the pipeline.</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ROLE BASED ACCESS CONTROL</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Integration to enterprise systems like LDAP/AD make it easy to manage user and group access to Docker Datacenter managed repositories and Engines. Granular role based access control (RBAC) combined with labels allow IT administrators to ensure the right level of access and permissions for a project and team.</a:t>
            </a:r>
            <a:endParaRPr/>
          </a:p>
          <a:p>
            <a:pPr indent="0" lvl="0" marL="0" rtl="0" algn="l">
              <a:spcBef>
                <a:spcPts val="0"/>
              </a:spcBef>
              <a:spcAft>
                <a:spcPts val="0"/>
              </a:spcAft>
              <a:buNone/>
            </a:pPr>
            <a:r>
              <a:t/>
            </a:r>
            <a:endParaRPr b="0" i="0" sz="1200" cap="non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cap="none">
                <a:solidFill>
                  <a:schemeClr val="dk1"/>
                </a:solidFill>
                <a:latin typeface="Calibri"/>
                <a:ea typeface="Calibri"/>
                <a:cs typeface="Calibri"/>
                <a:sym typeface="Calibri"/>
              </a:rPr>
              <a:t>FLEXIBILITY AND CHOICE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Docker Datacenter is designed to easily integrate to your existing systems and processes. As a platform agnostic solution, Docker Datacenter runs on any infrastructure (physical, cloud, virtual) with any operating system with support from a broad ecosystem of partners. From networking and volume plugins to storage and log drivers and open APIs, Docker Datacenter provides a robust platform with the flexibility to customize the platform to your applications and business.</a:t>
            </a:r>
            <a:endParaRPr/>
          </a:p>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endParaRPr/>
          </a:p>
          <a:p>
            <a:pPr indent="0" lvl="0" marL="0" rtl="0" algn="l">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VMs are a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a:p>
        </p:txBody>
      </p:sp>
      <p:sp>
        <p:nvSpPr>
          <p:cNvPr id="216" name="Google Shape;2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Docker containers share the underlying resources of the Docker host. Furthermore, developers build a Docker image that includes exactly what they need to run their application: starting with the basics and adding in only what is needed by the application. Containers are very small (some base OS images are less than 3MBs) start up very quickly (&lt; 3/8s of a second) because you’re not booting a full operating system. You’re just starting a process. </a:t>
            </a:r>
            <a:endParaRPr/>
          </a:p>
        </p:txBody>
      </p:sp>
      <p:sp>
        <p:nvSpPr>
          <p:cNvPr id="223" name="Google Shape;22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8: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cap="none">
                <a:solidFill>
                  <a:schemeClr val="dk1"/>
                </a:solidFill>
                <a:latin typeface="Calibri"/>
                <a:ea typeface="Calibri"/>
                <a:cs typeface="Calibri"/>
                <a:sym typeface="Calibri"/>
              </a:rPr>
              <a:t>DOCKER FOR WINDOWS SERVER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Docker and Microsoft have partnered to enable the containerization of native Windows containers in Windows Server 2016, supported by Microsoft and backed by Docker. Windows Server 2016 brings Docker containers to the Windows ecosystem and expands the toolset for traditional Docker Linux developers. </a:t>
            </a:r>
            <a:br>
              <a:rPr b="0" i="0" lang="en-US" sz="1200">
                <a:solidFill>
                  <a:schemeClr val="dk1"/>
                </a:solidFill>
                <a:latin typeface="Calibri"/>
                <a:ea typeface="Calibri"/>
                <a:cs typeface="Calibri"/>
                <a:sym typeface="Calibri"/>
              </a:rPr>
            </a:br>
            <a:br>
              <a:rPr b="0" i="0" lang="en-US" sz="1200">
                <a:solidFill>
                  <a:schemeClr val="dk1"/>
                </a:solidFill>
                <a:latin typeface="Calibri"/>
                <a:ea typeface="Calibri"/>
                <a:cs typeface="Calibri"/>
                <a:sym typeface="Calibri"/>
              </a:rPr>
            </a:br>
            <a:r>
              <a:rPr b="0" i="0" lang="en-US" sz="1200">
                <a:solidFill>
                  <a:schemeClr val="dk1"/>
                </a:solidFill>
                <a:latin typeface="Calibri"/>
                <a:ea typeface="Calibri"/>
                <a:cs typeface="Calibri"/>
                <a:sym typeface="Calibri"/>
              </a:rPr>
              <a:t>Powered by Docker CS Engine, Windows Server Containers 2016 offers enterprise class business day or business critical support for Docker Engine with available SLAs and hotfixes and full support for Docker APIs. Support is available for: Windows Server 2016 Essentials, Standard, and Datacenter Editions.</a:t>
            </a:r>
            <a:endParaRPr b="0" i="0" sz="1200">
              <a:solidFill>
                <a:schemeClr val="dk1"/>
              </a:solidFill>
              <a:latin typeface="Calibri"/>
              <a:ea typeface="Calibri"/>
              <a:cs typeface="Calibri"/>
              <a:sym typeface="Calibri"/>
            </a:endParaRPr>
          </a:p>
        </p:txBody>
      </p:sp>
      <p:sp>
        <p:nvSpPr>
          <p:cNvPr id="231" name="Google Shape;231;p8:notes"/>
          <p:cNvSpPr txBox="1"/>
          <p:nvPr>
            <p:ph idx="12" type="sldNum"/>
          </p:nvPr>
        </p:nvSpPr>
        <p:spPr>
          <a:xfrm>
            <a:off x="3884612" y="8685213"/>
            <a:ext cx="2971799" cy="45878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if containers are not VMs, a logical question is: Can VMs and Docker containers coexist?</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answer is a resounding “yes.”</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instance, your application may need to interact with a database that resides in a virtual machine. Provided that the right networking is in place, your app can interact with that database seamlessly.</a:t>
            </a:r>
            <a:endParaRPr b="0"/>
          </a:p>
          <a:p>
            <a:pPr indent="0" lvl="0" marL="0" rtl="0" algn="l">
              <a:spcBef>
                <a:spcPts val="0"/>
              </a:spcBef>
              <a:spcAft>
                <a:spcPts val="0"/>
              </a:spcAft>
              <a:buNone/>
            </a:pPr>
            <a:br>
              <a:rPr b="0" lang="en-US"/>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sysadmins can be assured they are getting the maximum utilization out of their physical hardware.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p:txBody>
      </p:sp>
      <p:sp>
        <p:nvSpPr>
          <p:cNvPr id="249" name="Google Shape;2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8.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354" y="0"/>
            <a:ext cx="9141291" cy="5143500"/>
          </a:xfrm>
          <a:prstGeom prst="rect">
            <a:avLst/>
          </a:prstGeom>
          <a:gradFill>
            <a:gsLst>
              <a:gs pos="0">
                <a:srgbClr val="1AAAF8">
                  <a:alpha val="69803"/>
                </a:srgbClr>
              </a:gs>
              <a:gs pos="59300">
                <a:srgbClr val="A5D3E9">
                  <a:alpha val="80784"/>
                </a:srgbClr>
              </a:gs>
              <a:gs pos="100000">
                <a:srgbClr val="FFFFFF">
                  <a:alpha val="0"/>
                </a:srgbClr>
              </a:gs>
            </a:gsLst>
            <a:lin ang="5400000" scaled="0"/>
          </a:gradFill>
          <a:ln>
            <a:noFill/>
          </a:ln>
        </p:spPr>
      </p:pic>
      <p:pic>
        <p:nvPicPr>
          <p:cNvPr id="12" name="Google Shape;12;p2"/>
          <p:cNvPicPr preferRelativeResize="0"/>
          <p:nvPr/>
        </p:nvPicPr>
        <p:blipFill rotWithShape="1">
          <a:blip r:embed="rId3">
            <a:alphaModFix/>
          </a:blip>
          <a:srcRect b="2667" l="1528" r="0" t="1342"/>
          <a:stretch/>
        </p:blipFill>
        <p:spPr>
          <a:xfrm>
            <a:off x="0" y="0"/>
            <a:ext cx="4176000" cy="5143500"/>
          </a:xfrm>
          <a:prstGeom prst="rect">
            <a:avLst/>
          </a:prstGeom>
          <a:noFill/>
          <a:ln>
            <a:noFill/>
          </a:ln>
        </p:spPr>
      </p:pic>
      <p:sp>
        <p:nvSpPr>
          <p:cNvPr id="13" name="Google Shape;13;p2"/>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4" name="Google Shape;14;p2"/>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5" name="Google Shape;15;p2"/>
          <p:cNvPicPr preferRelativeResize="0"/>
          <p:nvPr/>
        </p:nvPicPr>
        <p:blipFill rotWithShape="1">
          <a:blip r:embed="rId4">
            <a:alphaModFix/>
          </a:blip>
          <a:srcRect b="0" l="0" r="0" t="0"/>
          <a:stretch/>
        </p:blipFill>
        <p:spPr>
          <a:xfrm>
            <a:off x="7640664" y="3860713"/>
            <a:ext cx="1274736" cy="106939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 Blue">
  <p:cSld name="1_Title and Content - Blue">
    <p:spTree>
      <p:nvGrpSpPr>
        <p:cNvPr id="55" name="Shape 55"/>
        <p:cNvGrpSpPr/>
        <p:nvPr/>
      </p:nvGrpSpPr>
      <p:grpSpPr>
        <a:xfrm>
          <a:off x="0" y="0"/>
          <a:ext cx="0" cy="0"/>
          <a:chOff x="0" y="0"/>
          <a:chExt cx="0" cy="0"/>
        </a:xfrm>
      </p:grpSpPr>
      <p:sp>
        <p:nvSpPr>
          <p:cNvPr id="56" name="Google Shape;56;p11"/>
          <p:cNvSpPr/>
          <p:nvPr/>
        </p:nvSpPr>
        <p:spPr>
          <a:xfrm>
            <a:off x="0" y="0"/>
            <a:ext cx="9144000" cy="5143500"/>
          </a:xfrm>
          <a:prstGeom prst="rect">
            <a:avLst/>
          </a:prstGeom>
          <a:gradFill>
            <a:gsLst>
              <a:gs pos="0">
                <a:srgbClr val="116B91"/>
              </a:gs>
              <a:gs pos="100000">
                <a:srgbClr val="2194C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7" name="Google Shape;57;p11"/>
          <p:cNvPicPr preferRelativeResize="0"/>
          <p:nvPr/>
        </p:nvPicPr>
        <p:blipFill rotWithShape="1">
          <a:blip r:embed="rId2">
            <a:alphaModFix/>
          </a:blip>
          <a:srcRect b="0" l="0" r="0" t="0"/>
          <a:stretch/>
        </p:blipFill>
        <p:spPr>
          <a:xfrm>
            <a:off x="8084616" y="4819471"/>
            <a:ext cx="779985" cy="171908"/>
          </a:xfrm>
          <a:prstGeom prst="rect">
            <a:avLst/>
          </a:prstGeom>
          <a:noFill/>
          <a:ln>
            <a:noFill/>
          </a:ln>
        </p:spPr>
      </p:pic>
      <p:sp>
        <p:nvSpPr>
          <p:cNvPr id="58" name="Google Shape;58;p11"/>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lt1"/>
                </a:solidFill>
                <a:latin typeface="Arial"/>
                <a:ea typeface="Arial"/>
                <a:cs typeface="Arial"/>
                <a:sym typeface="Arial"/>
              </a:defRPr>
            </a:lvl1pPr>
            <a:lvl2pPr indent="0" lvl="1" marL="0" marR="0" rtl="0" algn="l">
              <a:spcBef>
                <a:spcPts val="0"/>
              </a:spcBef>
              <a:buNone/>
              <a:defRPr sz="1000">
                <a:solidFill>
                  <a:schemeClr val="lt1"/>
                </a:solidFill>
                <a:latin typeface="Arial"/>
                <a:ea typeface="Arial"/>
                <a:cs typeface="Arial"/>
                <a:sym typeface="Arial"/>
              </a:defRPr>
            </a:lvl2pPr>
            <a:lvl3pPr indent="0" lvl="2" marL="0" marR="0" rtl="0" algn="l">
              <a:spcBef>
                <a:spcPts val="0"/>
              </a:spcBef>
              <a:buNone/>
              <a:defRPr sz="1000">
                <a:solidFill>
                  <a:schemeClr val="lt1"/>
                </a:solidFill>
                <a:latin typeface="Arial"/>
                <a:ea typeface="Arial"/>
                <a:cs typeface="Arial"/>
                <a:sym typeface="Arial"/>
              </a:defRPr>
            </a:lvl3pPr>
            <a:lvl4pPr indent="0" lvl="3" marL="0" marR="0" rtl="0" algn="l">
              <a:spcBef>
                <a:spcPts val="0"/>
              </a:spcBef>
              <a:buNone/>
              <a:defRPr sz="1000">
                <a:solidFill>
                  <a:schemeClr val="lt1"/>
                </a:solidFill>
                <a:latin typeface="Arial"/>
                <a:ea typeface="Arial"/>
                <a:cs typeface="Arial"/>
                <a:sym typeface="Arial"/>
              </a:defRPr>
            </a:lvl4pPr>
            <a:lvl5pPr indent="0" lvl="4" marL="0" marR="0" rtl="0" algn="l">
              <a:spcBef>
                <a:spcPts val="0"/>
              </a:spcBef>
              <a:buNone/>
              <a:defRPr sz="1000">
                <a:solidFill>
                  <a:schemeClr val="lt1"/>
                </a:solidFill>
                <a:latin typeface="Arial"/>
                <a:ea typeface="Arial"/>
                <a:cs typeface="Arial"/>
                <a:sym typeface="Arial"/>
              </a:defRPr>
            </a:lvl5pPr>
            <a:lvl6pPr indent="0" lvl="5" marL="0" marR="0" rtl="0" algn="l">
              <a:spcBef>
                <a:spcPts val="0"/>
              </a:spcBef>
              <a:buNone/>
              <a:defRPr sz="1000">
                <a:solidFill>
                  <a:schemeClr val="lt1"/>
                </a:solidFill>
                <a:latin typeface="Arial"/>
                <a:ea typeface="Arial"/>
                <a:cs typeface="Arial"/>
                <a:sym typeface="Arial"/>
              </a:defRPr>
            </a:lvl6pPr>
            <a:lvl7pPr indent="0" lvl="6" marL="0" marR="0" rtl="0" algn="l">
              <a:spcBef>
                <a:spcPts val="0"/>
              </a:spcBef>
              <a:buNone/>
              <a:defRPr sz="1000">
                <a:solidFill>
                  <a:schemeClr val="lt1"/>
                </a:solidFill>
                <a:latin typeface="Arial"/>
                <a:ea typeface="Arial"/>
                <a:cs typeface="Arial"/>
                <a:sym typeface="Arial"/>
              </a:defRPr>
            </a:lvl7pPr>
            <a:lvl8pPr indent="0" lvl="7" marL="0" marR="0" rtl="0" algn="l">
              <a:spcBef>
                <a:spcPts val="0"/>
              </a:spcBef>
              <a:buNone/>
              <a:defRPr sz="1000">
                <a:solidFill>
                  <a:schemeClr val="lt1"/>
                </a:solidFill>
                <a:latin typeface="Arial"/>
                <a:ea typeface="Arial"/>
                <a:cs typeface="Arial"/>
                <a:sym typeface="Arial"/>
              </a:defRPr>
            </a:lvl8pPr>
            <a:lvl9pPr indent="0" lvl="8" marL="0" marR="0" rt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11"/>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1"/>
          <p:cNvSpPr txBox="1"/>
          <p:nvPr>
            <p:ph idx="1"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1" name="Google Shape;61;p11"/>
          <p:cNvSpPr txBox="1"/>
          <p:nvPr>
            <p:ph idx="2" type="body"/>
          </p:nvPr>
        </p:nvSpPr>
        <p:spPr>
          <a:xfrm>
            <a:off x="228600" y="1369218"/>
            <a:ext cx="8686800" cy="3298131"/>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750"/>
              </a:spcBef>
              <a:spcAft>
                <a:spcPts val="0"/>
              </a:spcAft>
              <a:buClr>
                <a:schemeClr val="accent1"/>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accen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375"/>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indent="-314325" lvl="3" marL="1828800" marR="0" rtl="0" algn="l">
              <a:lnSpc>
                <a:spcPct val="90000"/>
              </a:lnSpc>
              <a:spcBef>
                <a:spcPts val="375"/>
              </a:spcBef>
              <a:spcAft>
                <a:spcPts val="0"/>
              </a:spcAft>
              <a:buClr>
                <a:schemeClr val="accent1"/>
              </a:buClr>
              <a:buSzPts val="1350"/>
              <a:buFont typeface="Arial"/>
              <a:buChar char="−"/>
              <a:defRPr b="0" i="0" sz="1350" u="none" cap="none" strike="noStrike">
                <a:solidFill>
                  <a:schemeClr val="lt1"/>
                </a:solidFill>
                <a:latin typeface="Arial"/>
                <a:ea typeface="Arial"/>
                <a:cs typeface="Arial"/>
                <a:sym typeface="Arial"/>
              </a:defRPr>
            </a:lvl4pPr>
            <a:lvl5pPr indent="-314325" lvl="4" marL="2286000" marR="0" rtl="0" algn="l">
              <a:lnSpc>
                <a:spcPct val="90000"/>
              </a:lnSpc>
              <a:spcBef>
                <a:spcPts val="375"/>
              </a:spcBef>
              <a:spcAft>
                <a:spcPts val="0"/>
              </a:spcAft>
              <a:buClr>
                <a:schemeClr val="accent1"/>
              </a:buClr>
              <a:buSzPts val="1350"/>
              <a:buFont typeface="Noto Sans Symbols"/>
              <a:buChar char="⮚"/>
              <a:defRPr b="0" i="0" sz="135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 White">
  <p:cSld name="2_Title and Content - White">
    <p:spTree>
      <p:nvGrpSpPr>
        <p:cNvPr id="62" name="Shape 62"/>
        <p:cNvGrpSpPr/>
        <p:nvPr/>
      </p:nvGrpSpPr>
      <p:grpSpPr>
        <a:xfrm>
          <a:off x="0" y="0"/>
          <a:ext cx="0" cy="0"/>
          <a:chOff x="0" y="0"/>
          <a:chExt cx="0" cy="0"/>
        </a:xfrm>
      </p:grpSpPr>
      <p:sp>
        <p:nvSpPr>
          <p:cNvPr id="63" name="Google Shape;63;p12"/>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accent1"/>
                </a:solidFill>
                <a:latin typeface="Arial"/>
                <a:ea typeface="Arial"/>
                <a:cs typeface="Arial"/>
                <a:sym typeface="Arial"/>
              </a:defRPr>
            </a:lvl1pPr>
            <a:lvl2pPr indent="0" lvl="1" marL="0" marR="0" rtl="0" algn="l">
              <a:spcBef>
                <a:spcPts val="0"/>
              </a:spcBef>
              <a:buNone/>
              <a:defRPr sz="1000">
                <a:solidFill>
                  <a:schemeClr val="accent1"/>
                </a:solidFill>
                <a:latin typeface="Arial"/>
                <a:ea typeface="Arial"/>
                <a:cs typeface="Arial"/>
                <a:sym typeface="Arial"/>
              </a:defRPr>
            </a:lvl2pPr>
            <a:lvl3pPr indent="0" lvl="2" marL="0" marR="0" rtl="0" algn="l">
              <a:spcBef>
                <a:spcPts val="0"/>
              </a:spcBef>
              <a:buNone/>
              <a:defRPr sz="1000">
                <a:solidFill>
                  <a:schemeClr val="accent1"/>
                </a:solidFill>
                <a:latin typeface="Arial"/>
                <a:ea typeface="Arial"/>
                <a:cs typeface="Arial"/>
                <a:sym typeface="Arial"/>
              </a:defRPr>
            </a:lvl3pPr>
            <a:lvl4pPr indent="0" lvl="3" marL="0" marR="0" rtl="0" algn="l">
              <a:spcBef>
                <a:spcPts val="0"/>
              </a:spcBef>
              <a:buNone/>
              <a:defRPr sz="1000">
                <a:solidFill>
                  <a:schemeClr val="accent1"/>
                </a:solidFill>
                <a:latin typeface="Arial"/>
                <a:ea typeface="Arial"/>
                <a:cs typeface="Arial"/>
                <a:sym typeface="Arial"/>
              </a:defRPr>
            </a:lvl4pPr>
            <a:lvl5pPr indent="0" lvl="4" marL="0" marR="0" rtl="0" algn="l">
              <a:spcBef>
                <a:spcPts val="0"/>
              </a:spcBef>
              <a:buNone/>
              <a:defRPr sz="1000">
                <a:solidFill>
                  <a:schemeClr val="accent1"/>
                </a:solidFill>
                <a:latin typeface="Arial"/>
                <a:ea typeface="Arial"/>
                <a:cs typeface="Arial"/>
                <a:sym typeface="Arial"/>
              </a:defRPr>
            </a:lvl5pPr>
            <a:lvl6pPr indent="0" lvl="5" marL="0" marR="0" rtl="0" algn="l">
              <a:spcBef>
                <a:spcPts val="0"/>
              </a:spcBef>
              <a:buNone/>
              <a:defRPr sz="1000">
                <a:solidFill>
                  <a:schemeClr val="accent1"/>
                </a:solidFill>
                <a:latin typeface="Arial"/>
                <a:ea typeface="Arial"/>
                <a:cs typeface="Arial"/>
                <a:sym typeface="Arial"/>
              </a:defRPr>
            </a:lvl6pPr>
            <a:lvl7pPr indent="0" lvl="6" marL="0" marR="0" rtl="0" algn="l">
              <a:spcBef>
                <a:spcPts val="0"/>
              </a:spcBef>
              <a:buNone/>
              <a:defRPr sz="1000">
                <a:solidFill>
                  <a:schemeClr val="accent1"/>
                </a:solidFill>
                <a:latin typeface="Arial"/>
                <a:ea typeface="Arial"/>
                <a:cs typeface="Arial"/>
                <a:sym typeface="Arial"/>
              </a:defRPr>
            </a:lvl7pPr>
            <a:lvl8pPr indent="0" lvl="7" marL="0" marR="0" rtl="0" algn="l">
              <a:spcBef>
                <a:spcPts val="0"/>
              </a:spcBef>
              <a:buNone/>
              <a:defRPr sz="1000">
                <a:solidFill>
                  <a:schemeClr val="accent1"/>
                </a:solidFill>
                <a:latin typeface="Arial"/>
                <a:ea typeface="Arial"/>
                <a:cs typeface="Arial"/>
                <a:sym typeface="Arial"/>
              </a:defRPr>
            </a:lvl8pPr>
            <a:lvl9pPr indent="0" lvl="8" marL="0" marR="0" rtl="0" algn="l">
              <a:spcBef>
                <a:spcPts val="0"/>
              </a:spcBef>
              <a:buNone/>
              <a:defRPr sz="1000">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64" name="Google Shape;64;p12"/>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65" name="Google Shape;65;p12"/>
          <p:cNvSpPr txBox="1"/>
          <p:nvPr>
            <p:ph idx="1" type="body"/>
          </p:nvPr>
        </p:nvSpPr>
        <p:spPr>
          <a:xfrm>
            <a:off x="228600" y="845076"/>
            <a:ext cx="8686800" cy="3787647"/>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750"/>
              </a:spcBef>
              <a:spcAft>
                <a:spcPts val="0"/>
              </a:spcAft>
              <a:buClr>
                <a:schemeClr val="accent1"/>
              </a:buClr>
              <a:buSzPts val="2000"/>
              <a:buFont typeface="Arial"/>
              <a:buChar char="•"/>
              <a:defRPr b="0" i="0" sz="2000" u="none" cap="none" strike="noStrike">
                <a:solidFill>
                  <a:schemeClr val="dk2"/>
                </a:solidFill>
                <a:latin typeface="Arial"/>
                <a:ea typeface="Arial"/>
                <a:cs typeface="Arial"/>
                <a:sym typeface="Arial"/>
              </a:defRPr>
            </a:lvl1pPr>
            <a:lvl2pPr indent="-342900" lvl="1" marL="914400" marR="0" rtl="0" algn="l">
              <a:lnSpc>
                <a:spcPct val="90000"/>
              </a:lnSpc>
              <a:spcBef>
                <a:spcPts val="375"/>
              </a:spcBef>
              <a:spcAft>
                <a:spcPts val="0"/>
              </a:spcAft>
              <a:buClr>
                <a:schemeClr val="accent1"/>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90000"/>
              </a:lnSpc>
              <a:spcBef>
                <a:spcPts val="375"/>
              </a:spcBef>
              <a:spcAft>
                <a:spcPts val="0"/>
              </a:spcAft>
              <a:buClr>
                <a:schemeClr val="accent1"/>
              </a:buClr>
              <a:buSzPts val="1500"/>
              <a:buFont typeface="Arial"/>
              <a:buChar char="•"/>
              <a:defRPr b="0" i="0" sz="1500" u="none" cap="none" strike="noStrike">
                <a:solidFill>
                  <a:schemeClr val="dk2"/>
                </a:solidFill>
                <a:latin typeface="Arial"/>
                <a:ea typeface="Arial"/>
                <a:cs typeface="Arial"/>
                <a:sym typeface="Arial"/>
              </a:defRPr>
            </a:lvl3pPr>
            <a:lvl4pPr indent="-314325" lvl="3" marL="1828800" marR="0" rtl="0" algn="l">
              <a:lnSpc>
                <a:spcPct val="90000"/>
              </a:lnSpc>
              <a:spcBef>
                <a:spcPts val="375"/>
              </a:spcBef>
              <a:spcAft>
                <a:spcPts val="0"/>
              </a:spcAft>
              <a:buClr>
                <a:schemeClr val="accent1"/>
              </a:buClr>
              <a:buSzPts val="1350"/>
              <a:buFont typeface="Arial"/>
              <a:buChar char="−"/>
              <a:defRPr b="0" i="0" sz="1350" u="none" cap="none" strike="noStrike">
                <a:solidFill>
                  <a:schemeClr val="dk2"/>
                </a:solidFill>
                <a:latin typeface="Arial"/>
                <a:ea typeface="Arial"/>
                <a:cs typeface="Arial"/>
                <a:sym typeface="Arial"/>
              </a:defRPr>
            </a:lvl4pPr>
            <a:lvl5pPr indent="-314325" lvl="4" marL="2286000" marR="0" rtl="0" algn="l">
              <a:lnSpc>
                <a:spcPct val="90000"/>
              </a:lnSpc>
              <a:spcBef>
                <a:spcPts val="375"/>
              </a:spcBef>
              <a:spcAft>
                <a:spcPts val="0"/>
              </a:spcAft>
              <a:buClr>
                <a:schemeClr val="accent1"/>
              </a:buClr>
              <a:buSzPts val="1350"/>
              <a:buFont typeface="Noto Sans Symbols"/>
              <a:buChar char="⮚"/>
              <a:defRPr b="0" i="0" sz="1350" u="none" cap="none" strike="noStrike">
                <a:solidFill>
                  <a:schemeClr val="dk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 Blue">
  <p:cSld name="2_Title and Content - Blue">
    <p:spTree>
      <p:nvGrpSpPr>
        <p:cNvPr id="66" name="Shape 66"/>
        <p:cNvGrpSpPr/>
        <p:nvPr/>
      </p:nvGrpSpPr>
      <p:grpSpPr>
        <a:xfrm>
          <a:off x="0" y="0"/>
          <a:ext cx="0" cy="0"/>
          <a:chOff x="0" y="0"/>
          <a:chExt cx="0" cy="0"/>
        </a:xfrm>
      </p:grpSpPr>
      <p:sp>
        <p:nvSpPr>
          <p:cNvPr id="67" name="Google Shape;67;p13"/>
          <p:cNvSpPr/>
          <p:nvPr/>
        </p:nvSpPr>
        <p:spPr>
          <a:xfrm>
            <a:off x="0" y="0"/>
            <a:ext cx="9144000" cy="5143500"/>
          </a:xfrm>
          <a:prstGeom prst="rect">
            <a:avLst/>
          </a:prstGeom>
          <a:gradFill>
            <a:gsLst>
              <a:gs pos="0">
                <a:srgbClr val="116B91"/>
              </a:gs>
              <a:gs pos="100000">
                <a:srgbClr val="2194C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8" name="Google Shape;68;p13"/>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lt1"/>
                </a:solidFill>
                <a:latin typeface="Arial"/>
                <a:ea typeface="Arial"/>
                <a:cs typeface="Arial"/>
                <a:sym typeface="Arial"/>
              </a:defRPr>
            </a:lvl1pPr>
            <a:lvl2pPr indent="0" lvl="1" marL="0" marR="0" rtl="0" algn="l">
              <a:spcBef>
                <a:spcPts val="0"/>
              </a:spcBef>
              <a:buNone/>
              <a:defRPr sz="1000">
                <a:solidFill>
                  <a:schemeClr val="lt1"/>
                </a:solidFill>
                <a:latin typeface="Arial"/>
                <a:ea typeface="Arial"/>
                <a:cs typeface="Arial"/>
                <a:sym typeface="Arial"/>
              </a:defRPr>
            </a:lvl2pPr>
            <a:lvl3pPr indent="0" lvl="2" marL="0" marR="0" rtl="0" algn="l">
              <a:spcBef>
                <a:spcPts val="0"/>
              </a:spcBef>
              <a:buNone/>
              <a:defRPr sz="1000">
                <a:solidFill>
                  <a:schemeClr val="lt1"/>
                </a:solidFill>
                <a:latin typeface="Arial"/>
                <a:ea typeface="Arial"/>
                <a:cs typeface="Arial"/>
                <a:sym typeface="Arial"/>
              </a:defRPr>
            </a:lvl3pPr>
            <a:lvl4pPr indent="0" lvl="3" marL="0" marR="0" rtl="0" algn="l">
              <a:spcBef>
                <a:spcPts val="0"/>
              </a:spcBef>
              <a:buNone/>
              <a:defRPr sz="1000">
                <a:solidFill>
                  <a:schemeClr val="lt1"/>
                </a:solidFill>
                <a:latin typeface="Arial"/>
                <a:ea typeface="Arial"/>
                <a:cs typeface="Arial"/>
                <a:sym typeface="Arial"/>
              </a:defRPr>
            </a:lvl4pPr>
            <a:lvl5pPr indent="0" lvl="4" marL="0" marR="0" rtl="0" algn="l">
              <a:spcBef>
                <a:spcPts val="0"/>
              </a:spcBef>
              <a:buNone/>
              <a:defRPr sz="1000">
                <a:solidFill>
                  <a:schemeClr val="lt1"/>
                </a:solidFill>
                <a:latin typeface="Arial"/>
                <a:ea typeface="Arial"/>
                <a:cs typeface="Arial"/>
                <a:sym typeface="Arial"/>
              </a:defRPr>
            </a:lvl5pPr>
            <a:lvl6pPr indent="0" lvl="5" marL="0" marR="0" rtl="0" algn="l">
              <a:spcBef>
                <a:spcPts val="0"/>
              </a:spcBef>
              <a:buNone/>
              <a:defRPr sz="1000">
                <a:solidFill>
                  <a:schemeClr val="lt1"/>
                </a:solidFill>
                <a:latin typeface="Arial"/>
                <a:ea typeface="Arial"/>
                <a:cs typeface="Arial"/>
                <a:sym typeface="Arial"/>
              </a:defRPr>
            </a:lvl6pPr>
            <a:lvl7pPr indent="0" lvl="6" marL="0" marR="0" rtl="0" algn="l">
              <a:spcBef>
                <a:spcPts val="0"/>
              </a:spcBef>
              <a:buNone/>
              <a:defRPr sz="1000">
                <a:solidFill>
                  <a:schemeClr val="lt1"/>
                </a:solidFill>
                <a:latin typeface="Arial"/>
                <a:ea typeface="Arial"/>
                <a:cs typeface="Arial"/>
                <a:sym typeface="Arial"/>
              </a:defRPr>
            </a:lvl7pPr>
            <a:lvl8pPr indent="0" lvl="7" marL="0" marR="0" rtl="0" algn="l">
              <a:spcBef>
                <a:spcPts val="0"/>
              </a:spcBef>
              <a:buNone/>
              <a:defRPr sz="1000">
                <a:solidFill>
                  <a:schemeClr val="lt1"/>
                </a:solidFill>
                <a:latin typeface="Arial"/>
                <a:ea typeface="Arial"/>
                <a:cs typeface="Arial"/>
                <a:sym typeface="Arial"/>
              </a:defRPr>
            </a:lvl8pPr>
            <a:lvl9pPr indent="0" lvl="8" marL="0" marR="0" rt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69" name="Google Shape;69;p13"/>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0" name="Google Shape;70;p13"/>
          <p:cNvPicPr preferRelativeResize="0"/>
          <p:nvPr/>
        </p:nvPicPr>
        <p:blipFill rotWithShape="1">
          <a:blip r:embed="rId2">
            <a:alphaModFix/>
          </a:blip>
          <a:srcRect b="0" l="0" r="0" t="0"/>
          <a:stretch/>
        </p:blipFill>
        <p:spPr>
          <a:xfrm>
            <a:off x="8084616" y="4819471"/>
            <a:ext cx="779985" cy="171908"/>
          </a:xfrm>
          <a:prstGeom prst="rect">
            <a:avLst/>
          </a:prstGeom>
          <a:noFill/>
          <a:ln>
            <a:noFill/>
          </a:ln>
        </p:spPr>
      </p:pic>
      <p:sp>
        <p:nvSpPr>
          <p:cNvPr id="71" name="Google Shape;71;p13"/>
          <p:cNvSpPr txBox="1"/>
          <p:nvPr>
            <p:ph idx="1" type="body"/>
          </p:nvPr>
        </p:nvSpPr>
        <p:spPr>
          <a:xfrm>
            <a:off x="228600" y="837282"/>
            <a:ext cx="8686800" cy="383006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750"/>
              </a:spcBef>
              <a:spcAft>
                <a:spcPts val="0"/>
              </a:spcAft>
              <a:buClr>
                <a:schemeClr val="accent1"/>
              </a:buClr>
              <a:buSzPts val="2000"/>
              <a:buFont typeface="Arial"/>
              <a:buChar char="•"/>
              <a:defRPr b="0" i="0" sz="2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accent1"/>
              </a:buClr>
              <a:buSzPts val="1800"/>
              <a:buFont typeface="Arial"/>
              <a:buChar char="−"/>
              <a:defRPr b="0" i="0" sz="1800" u="none" cap="none" strike="noStrike">
                <a:solidFill>
                  <a:schemeClr val="lt1"/>
                </a:solidFill>
                <a:latin typeface="Arial"/>
                <a:ea typeface="Arial"/>
                <a:cs typeface="Arial"/>
                <a:sym typeface="Arial"/>
              </a:defRPr>
            </a:lvl2pPr>
            <a:lvl3pPr indent="-323850" lvl="2" marL="1371600" marR="0" rtl="0" algn="l">
              <a:lnSpc>
                <a:spcPct val="90000"/>
              </a:lnSpc>
              <a:spcBef>
                <a:spcPts val="375"/>
              </a:spcBef>
              <a:spcAft>
                <a:spcPts val="0"/>
              </a:spcAft>
              <a:buClr>
                <a:schemeClr val="accent1"/>
              </a:buClr>
              <a:buSzPts val="1500"/>
              <a:buFont typeface="Arial"/>
              <a:buChar char="•"/>
              <a:defRPr b="0" i="0" sz="1500" u="none" cap="none" strike="noStrike">
                <a:solidFill>
                  <a:schemeClr val="lt1"/>
                </a:solidFill>
                <a:latin typeface="Arial"/>
                <a:ea typeface="Arial"/>
                <a:cs typeface="Arial"/>
                <a:sym typeface="Arial"/>
              </a:defRPr>
            </a:lvl3pPr>
            <a:lvl4pPr indent="-314325" lvl="3" marL="1828800" marR="0" rtl="0" algn="l">
              <a:lnSpc>
                <a:spcPct val="90000"/>
              </a:lnSpc>
              <a:spcBef>
                <a:spcPts val="375"/>
              </a:spcBef>
              <a:spcAft>
                <a:spcPts val="0"/>
              </a:spcAft>
              <a:buClr>
                <a:schemeClr val="accent1"/>
              </a:buClr>
              <a:buSzPts val="1350"/>
              <a:buFont typeface="Arial"/>
              <a:buChar char="−"/>
              <a:defRPr b="0" i="0" sz="1350" u="none" cap="none" strike="noStrike">
                <a:solidFill>
                  <a:schemeClr val="lt1"/>
                </a:solidFill>
                <a:latin typeface="Arial"/>
                <a:ea typeface="Arial"/>
                <a:cs typeface="Arial"/>
                <a:sym typeface="Arial"/>
              </a:defRPr>
            </a:lvl4pPr>
            <a:lvl5pPr indent="-314325" lvl="4" marL="2286000" marR="0" rtl="0" algn="l">
              <a:lnSpc>
                <a:spcPct val="90000"/>
              </a:lnSpc>
              <a:spcBef>
                <a:spcPts val="375"/>
              </a:spcBef>
              <a:spcAft>
                <a:spcPts val="0"/>
              </a:spcAft>
              <a:buClr>
                <a:schemeClr val="accent1"/>
              </a:buClr>
              <a:buSzPts val="1350"/>
              <a:buFont typeface="Noto Sans Symbols"/>
              <a:buChar char="⮚"/>
              <a:defRPr b="0" i="0" sz="135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 White">
  <p:cSld name="3_Title and Content - White">
    <p:spTree>
      <p:nvGrpSpPr>
        <p:cNvPr id="72" name="Shape 72"/>
        <p:cNvGrpSpPr/>
        <p:nvPr/>
      </p:nvGrpSpPr>
      <p:grpSpPr>
        <a:xfrm>
          <a:off x="0" y="0"/>
          <a:ext cx="0" cy="0"/>
          <a:chOff x="0" y="0"/>
          <a:chExt cx="0" cy="0"/>
        </a:xfrm>
      </p:grpSpPr>
      <p:sp>
        <p:nvSpPr>
          <p:cNvPr id="73" name="Google Shape;73;p14"/>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accent1"/>
                </a:solidFill>
                <a:latin typeface="Arial"/>
                <a:ea typeface="Arial"/>
                <a:cs typeface="Arial"/>
                <a:sym typeface="Arial"/>
              </a:defRPr>
            </a:lvl1pPr>
            <a:lvl2pPr indent="0" lvl="1" marL="0" marR="0" rtl="0" algn="l">
              <a:spcBef>
                <a:spcPts val="0"/>
              </a:spcBef>
              <a:buNone/>
              <a:defRPr sz="1000">
                <a:solidFill>
                  <a:schemeClr val="accent1"/>
                </a:solidFill>
                <a:latin typeface="Arial"/>
                <a:ea typeface="Arial"/>
                <a:cs typeface="Arial"/>
                <a:sym typeface="Arial"/>
              </a:defRPr>
            </a:lvl2pPr>
            <a:lvl3pPr indent="0" lvl="2" marL="0" marR="0" rtl="0" algn="l">
              <a:spcBef>
                <a:spcPts val="0"/>
              </a:spcBef>
              <a:buNone/>
              <a:defRPr sz="1000">
                <a:solidFill>
                  <a:schemeClr val="accent1"/>
                </a:solidFill>
                <a:latin typeface="Arial"/>
                <a:ea typeface="Arial"/>
                <a:cs typeface="Arial"/>
                <a:sym typeface="Arial"/>
              </a:defRPr>
            </a:lvl3pPr>
            <a:lvl4pPr indent="0" lvl="3" marL="0" marR="0" rtl="0" algn="l">
              <a:spcBef>
                <a:spcPts val="0"/>
              </a:spcBef>
              <a:buNone/>
              <a:defRPr sz="1000">
                <a:solidFill>
                  <a:schemeClr val="accent1"/>
                </a:solidFill>
                <a:latin typeface="Arial"/>
                <a:ea typeface="Arial"/>
                <a:cs typeface="Arial"/>
                <a:sym typeface="Arial"/>
              </a:defRPr>
            </a:lvl4pPr>
            <a:lvl5pPr indent="0" lvl="4" marL="0" marR="0" rtl="0" algn="l">
              <a:spcBef>
                <a:spcPts val="0"/>
              </a:spcBef>
              <a:buNone/>
              <a:defRPr sz="1000">
                <a:solidFill>
                  <a:schemeClr val="accent1"/>
                </a:solidFill>
                <a:latin typeface="Arial"/>
                <a:ea typeface="Arial"/>
                <a:cs typeface="Arial"/>
                <a:sym typeface="Arial"/>
              </a:defRPr>
            </a:lvl5pPr>
            <a:lvl6pPr indent="0" lvl="5" marL="0" marR="0" rtl="0" algn="l">
              <a:spcBef>
                <a:spcPts val="0"/>
              </a:spcBef>
              <a:buNone/>
              <a:defRPr sz="1000">
                <a:solidFill>
                  <a:schemeClr val="accent1"/>
                </a:solidFill>
                <a:latin typeface="Arial"/>
                <a:ea typeface="Arial"/>
                <a:cs typeface="Arial"/>
                <a:sym typeface="Arial"/>
              </a:defRPr>
            </a:lvl6pPr>
            <a:lvl7pPr indent="0" lvl="6" marL="0" marR="0" rtl="0" algn="l">
              <a:spcBef>
                <a:spcPts val="0"/>
              </a:spcBef>
              <a:buNone/>
              <a:defRPr sz="1000">
                <a:solidFill>
                  <a:schemeClr val="accent1"/>
                </a:solidFill>
                <a:latin typeface="Arial"/>
                <a:ea typeface="Arial"/>
                <a:cs typeface="Arial"/>
                <a:sym typeface="Arial"/>
              </a:defRPr>
            </a:lvl7pPr>
            <a:lvl8pPr indent="0" lvl="7" marL="0" marR="0" rtl="0" algn="l">
              <a:spcBef>
                <a:spcPts val="0"/>
              </a:spcBef>
              <a:buNone/>
              <a:defRPr sz="1000">
                <a:solidFill>
                  <a:schemeClr val="accent1"/>
                </a:solidFill>
                <a:latin typeface="Arial"/>
                <a:ea typeface="Arial"/>
                <a:cs typeface="Arial"/>
                <a:sym typeface="Arial"/>
              </a:defRPr>
            </a:lvl8pPr>
            <a:lvl9pPr indent="0" lvl="8" marL="0" marR="0" rtl="0" algn="l">
              <a:spcBef>
                <a:spcPts val="0"/>
              </a:spcBef>
              <a:buNone/>
              <a:defRPr sz="1000">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74" name="Google Shape;74;p14"/>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75" name="Google Shape;75;p14"/>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4"/>
          <p:cNvSpPr txBox="1"/>
          <p:nvPr>
            <p:ph idx="1"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 Blue">
  <p:cSld name="3_Title and Content - Blue">
    <p:spTree>
      <p:nvGrpSpPr>
        <p:cNvPr id="77" name="Shape 77"/>
        <p:cNvGrpSpPr/>
        <p:nvPr/>
      </p:nvGrpSpPr>
      <p:grpSpPr>
        <a:xfrm>
          <a:off x="0" y="0"/>
          <a:ext cx="0" cy="0"/>
          <a:chOff x="0" y="0"/>
          <a:chExt cx="0" cy="0"/>
        </a:xfrm>
      </p:grpSpPr>
      <p:sp>
        <p:nvSpPr>
          <p:cNvPr id="78" name="Google Shape;78;p15"/>
          <p:cNvSpPr/>
          <p:nvPr/>
        </p:nvSpPr>
        <p:spPr>
          <a:xfrm>
            <a:off x="0" y="0"/>
            <a:ext cx="9144000" cy="5143500"/>
          </a:xfrm>
          <a:prstGeom prst="rect">
            <a:avLst/>
          </a:prstGeom>
          <a:gradFill>
            <a:gsLst>
              <a:gs pos="0">
                <a:srgbClr val="116B91"/>
              </a:gs>
              <a:gs pos="100000">
                <a:srgbClr val="2194C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 name="Google Shape;79;p15"/>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lt1"/>
                </a:solidFill>
                <a:latin typeface="Arial"/>
                <a:ea typeface="Arial"/>
                <a:cs typeface="Arial"/>
                <a:sym typeface="Arial"/>
              </a:defRPr>
            </a:lvl1pPr>
            <a:lvl2pPr indent="0" lvl="1" marL="0" marR="0" rtl="0" algn="l">
              <a:spcBef>
                <a:spcPts val="0"/>
              </a:spcBef>
              <a:buNone/>
              <a:defRPr sz="1000">
                <a:solidFill>
                  <a:schemeClr val="lt1"/>
                </a:solidFill>
                <a:latin typeface="Arial"/>
                <a:ea typeface="Arial"/>
                <a:cs typeface="Arial"/>
                <a:sym typeface="Arial"/>
              </a:defRPr>
            </a:lvl2pPr>
            <a:lvl3pPr indent="0" lvl="2" marL="0" marR="0" rtl="0" algn="l">
              <a:spcBef>
                <a:spcPts val="0"/>
              </a:spcBef>
              <a:buNone/>
              <a:defRPr sz="1000">
                <a:solidFill>
                  <a:schemeClr val="lt1"/>
                </a:solidFill>
                <a:latin typeface="Arial"/>
                <a:ea typeface="Arial"/>
                <a:cs typeface="Arial"/>
                <a:sym typeface="Arial"/>
              </a:defRPr>
            </a:lvl3pPr>
            <a:lvl4pPr indent="0" lvl="3" marL="0" marR="0" rtl="0" algn="l">
              <a:spcBef>
                <a:spcPts val="0"/>
              </a:spcBef>
              <a:buNone/>
              <a:defRPr sz="1000">
                <a:solidFill>
                  <a:schemeClr val="lt1"/>
                </a:solidFill>
                <a:latin typeface="Arial"/>
                <a:ea typeface="Arial"/>
                <a:cs typeface="Arial"/>
                <a:sym typeface="Arial"/>
              </a:defRPr>
            </a:lvl4pPr>
            <a:lvl5pPr indent="0" lvl="4" marL="0" marR="0" rtl="0" algn="l">
              <a:spcBef>
                <a:spcPts val="0"/>
              </a:spcBef>
              <a:buNone/>
              <a:defRPr sz="1000">
                <a:solidFill>
                  <a:schemeClr val="lt1"/>
                </a:solidFill>
                <a:latin typeface="Arial"/>
                <a:ea typeface="Arial"/>
                <a:cs typeface="Arial"/>
                <a:sym typeface="Arial"/>
              </a:defRPr>
            </a:lvl5pPr>
            <a:lvl6pPr indent="0" lvl="5" marL="0" marR="0" rtl="0" algn="l">
              <a:spcBef>
                <a:spcPts val="0"/>
              </a:spcBef>
              <a:buNone/>
              <a:defRPr sz="1000">
                <a:solidFill>
                  <a:schemeClr val="lt1"/>
                </a:solidFill>
                <a:latin typeface="Arial"/>
                <a:ea typeface="Arial"/>
                <a:cs typeface="Arial"/>
                <a:sym typeface="Arial"/>
              </a:defRPr>
            </a:lvl6pPr>
            <a:lvl7pPr indent="0" lvl="6" marL="0" marR="0" rtl="0" algn="l">
              <a:spcBef>
                <a:spcPts val="0"/>
              </a:spcBef>
              <a:buNone/>
              <a:defRPr sz="1000">
                <a:solidFill>
                  <a:schemeClr val="lt1"/>
                </a:solidFill>
                <a:latin typeface="Arial"/>
                <a:ea typeface="Arial"/>
                <a:cs typeface="Arial"/>
                <a:sym typeface="Arial"/>
              </a:defRPr>
            </a:lvl7pPr>
            <a:lvl8pPr indent="0" lvl="7" marL="0" marR="0" rtl="0" algn="l">
              <a:spcBef>
                <a:spcPts val="0"/>
              </a:spcBef>
              <a:buNone/>
              <a:defRPr sz="1000">
                <a:solidFill>
                  <a:schemeClr val="lt1"/>
                </a:solidFill>
                <a:latin typeface="Arial"/>
                <a:ea typeface="Arial"/>
                <a:cs typeface="Arial"/>
                <a:sym typeface="Arial"/>
              </a:defRPr>
            </a:lvl8pPr>
            <a:lvl9pPr indent="0" lvl="8" marL="0" marR="0" rt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0" name="Google Shape;80;p15"/>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5"/>
          <p:cNvSpPr txBox="1"/>
          <p:nvPr>
            <p:ph idx="1"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82" name="Google Shape;82;p15"/>
          <p:cNvPicPr preferRelativeResize="0"/>
          <p:nvPr/>
        </p:nvPicPr>
        <p:blipFill rotWithShape="1">
          <a:blip r:embed="rId2">
            <a:alphaModFix/>
          </a:blip>
          <a:srcRect b="0" l="0" r="0" t="0"/>
          <a:stretch/>
        </p:blipFill>
        <p:spPr>
          <a:xfrm>
            <a:off x="8084616" y="4819471"/>
            <a:ext cx="779985" cy="1719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 Blue ">
  <p:cSld name="5_Blank - Blue ">
    <p:spTree>
      <p:nvGrpSpPr>
        <p:cNvPr id="83" name="Shape 83"/>
        <p:cNvGrpSpPr/>
        <p:nvPr/>
      </p:nvGrpSpPr>
      <p:grpSpPr>
        <a:xfrm>
          <a:off x="0" y="0"/>
          <a:ext cx="0" cy="0"/>
          <a:chOff x="0" y="0"/>
          <a:chExt cx="0" cy="0"/>
        </a:xfrm>
      </p:grpSpPr>
      <p:sp>
        <p:nvSpPr>
          <p:cNvPr id="84" name="Google Shape;84;p16"/>
          <p:cNvSpPr/>
          <p:nvPr/>
        </p:nvSpPr>
        <p:spPr>
          <a:xfrm>
            <a:off x="0" y="0"/>
            <a:ext cx="9144000" cy="5143500"/>
          </a:xfrm>
          <a:prstGeom prst="rect">
            <a:avLst/>
          </a:prstGeom>
          <a:gradFill>
            <a:gsLst>
              <a:gs pos="0">
                <a:srgbClr val="116B91"/>
              </a:gs>
              <a:gs pos="100000">
                <a:srgbClr val="2194CA"/>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5" name="Google Shape;85;p16"/>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lt1"/>
                </a:solidFill>
                <a:latin typeface="Arial"/>
                <a:ea typeface="Arial"/>
                <a:cs typeface="Arial"/>
                <a:sym typeface="Arial"/>
              </a:defRPr>
            </a:lvl1pPr>
            <a:lvl2pPr indent="0" lvl="1" marL="0" marR="0" rtl="0" algn="l">
              <a:spcBef>
                <a:spcPts val="0"/>
              </a:spcBef>
              <a:buNone/>
              <a:defRPr sz="1000">
                <a:solidFill>
                  <a:schemeClr val="lt1"/>
                </a:solidFill>
                <a:latin typeface="Arial"/>
                <a:ea typeface="Arial"/>
                <a:cs typeface="Arial"/>
                <a:sym typeface="Arial"/>
              </a:defRPr>
            </a:lvl2pPr>
            <a:lvl3pPr indent="0" lvl="2" marL="0" marR="0" rtl="0" algn="l">
              <a:spcBef>
                <a:spcPts val="0"/>
              </a:spcBef>
              <a:buNone/>
              <a:defRPr sz="1000">
                <a:solidFill>
                  <a:schemeClr val="lt1"/>
                </a:solidFill>
                <a:latin typeface="Arial"/>
                <a:ea typeface="Arial"/>
                <a:cs typeface="Arial"/>
                <a:sym typeface="Arial"/>
              </a:defRPr>
            </a:lvl3pPr>
            <a:lvl4pPr indent="0" lvl="3" marL="0" marR="0" rtl="0" algn="l">
              <a:spcBef>
                <a:spcPts val="0"/>
              </a:spcBef>
              <a:buNone/>
              <a:defRPr sz="1000">
                <a:solidFill>
                  <a:schemeClr val="lt1"/>
                </a:solidFill>
                <a:latin typeface="Arial"/>
                <a:ea typeface="Arial"/>
                <a:cs typeface="Arial"/>
                <a:sym typeface="Arial"/>
              </a:defRPr>
            </a:lvl4pPr>
            <a:lvl5pPr indent="0" lvl="4" marL="0" marR="0" rtl="0" algn="l">
              <a:spcBef>
                <a:spcPts val="0"/>
              </a:spcBef>
              <a:buNone/>
              <a:defRPr sz="1000">
                <a:solidFill>
                  <a:schemeClr val="lt1"/>
                </a:solidFill>
                <a:latin typeface="Arial"/>
                <a:ea typeface="Arial"/>
                <a:cs typeface="Arial"/>
                <a:sym typeface="Arial"/>
              </a:defRPr>
            </a:lvl5pPr>
            <a:lvl6pPr indent="0" lvl="5" marL="0" marR="0" rtl="0" algn="l">
              <a:spcBef>
                <a:spcPts val="0"/>
              </a:spcBef>
              <a:buNone/>
              <a:defRPr sz="1000">
                <a:solidFill>
                  <a:schemeClr val="lt1"/>
                </a:solidFill>
                <a:latin typeface="Arial"/>
                <a:ea typeface="Arial"/>
                <a:cs typeface="Arial"/>
                <a:sym typeface="Arial"/>
              </a:defRPr>
            </a:lvl6pPr>
            <a:lvl7pPr indent="0" lvl="6" marL="0" marR="0" rtl="0" algn="l">
              <a:spcBef>
                <a:spcPts val="0"/>
              </a:spcBef>
              <a:buNone/>
              <a:defRPr sz="1000">
                <a:solidFill>
                  <a:schemeClr val="lt1"/>
                </a:solidFill>
                <a:latin typeface="Arial"/>
                <a:ea typeface="Arial"/>
                <a:cs typeface="Arial"/>
                <a:sym typeface="Arial"/>
              </a:defRPr>
            </a:lvl7pPr>
            <a:lvl8pPr indent="0" lvl="7" marL="0" marR="0" rtl="0" algn="l">
              <a:spcBef>
                <a:spcPts val="0"/>
              </a:spcBef>
              <a:buNone/>
              <a:defRPr sz="1000">
                <a:solidFill>
                  <a:schemeClr val="lt1"/>
                </a:solidFill>
                <a:latin typeface="Arial"/>
                <a:ea typeface="Arial"/>
                <a:cs typeface="Arial"/>
                <a:sym typeface="Arial"/>
              </a:defRPr>
            </a:lvl8pPr>
            <a:lvl9pPr indent="0" lvl="8" marL="0" marR="0" rt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6" name="Google Shape;86;p16"/>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87" name="Google Shape;87;p16"/>
          <p:cNvPicPr preferRelativeResize="0"/>
          <p:nvPr/>
        </p:nvPicPr>
        <p:blipFill rotWithShape="1">
          <a:blip r:embed="rId2">
            <a:alphaModFix/>
          </a:blip>
          <a:srcRect b="0" l="0" r="0" t="0"/>
          <a:stretch/>
        </p:blipFill>
        <p:spPr>
          <a:xfrm>
            <a:off x="8084616" y="4819471"/>
            <a:ext cx="779985" cy="17190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Dark Blue">
  <p:cSld name="Section Title - Dark Blue">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2">
            <a:alphaModFix/>
          </a:blip>
          <a:srcRect b="0" l="0" r="0" t="0"/>
          <a:stretch/>
        </p:blipFill>
        <p:spPr>
          <a:xfrm>
            <a:off x="1354" y="0"/>
            <a:ext cx="9141291" cy="5143500"/>
          </a:xfrm>
          <a:prstGeom prst="rect">
            <a:avLst/>
          </a:prstGeom>
          <a:noFill/>
          <a:ln>
            <a:noFill/>
          </a:ln>
        </p:spPr>
      </p:pic>
      <p:sp>
        <p:nvSpPr>
          <p:cNvPr id="90" name="Google Shape;90;p17"/>
          <p:cNvSpPr txBox="1"/>
          <p:nvPr>
            <p:ph idx="1" type="body"/>
          </p:nvPr>
        </p:nvSpPr>
        <p:spPr>
          <a:xfrm>
            <a:off x="228599" y="2551113"/>
            <a:ext cx="8658225" cy="1087437"/>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indent="-228600" lvl="2" marL="1371600" marR="0" rtl="0" algn="l">
              <a:lnSpc>
                <a:spcPct val="90000"/>
              </a:lnSpc>
              <a:spcBef>
                <a:spcPts val="375"/>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3pPr>
            <a:lvl4pPr indent="-228600" lvl="3" marL="1828800" marR="0" rtl="0" algn="l">
              <a:lnSpc>
                <a:spcPct val="90000"/>
              </a:lnSpc>
              <a:spcBef>
                <a:spcPts val="375"/>
              </a:spcBef>
              <a:spcAft>
                <a:spcPts val="0"/>
              </a:spcAft>
              <a:buClr>
                <a:schemeClr val="lt1"/>
              </a:buClr>
              <a:buSzPts val="1350"/>
              <a:buFont typeface="Arial"/>
              <a:buNone/>
              <a:defRPr b="0" i="0" sz="1350" u="none" cap="none" strike="noStrike">
                <a:solidFill>
                  <a:schemeClr val="lt1"/>
                </a:solidFill>
                <a:latin typeface="Arial"/>
                <a:ea typeface="Arial"/>
                <a:cs typeface="Arial"/>
                <a:sym typeface="Arial"/>
              </a:defRPr>
            </a:lvl4pPr>
            <a:lvl5pPr indent="-228600" lvl="4" marL="2286000" marR="0" rtl="0" algn="l">
              <a:lnSpc>
                <a:spcPct val="90000"/>
              </a:lnSpc>
              <a:spcBef>
                <a:spcPts val="375"/>
              </a:spcBef>
              <a:spcAft>
                <a:spcPts val="0"/>
              </a:spcAft>
              <a:buClr>
                <a:schemeClr val="lt1"/>
              </a:buClr>
              <a:buSzPts val="1350"/>
              <a:buFont typeface="Arial"/>
              <a:buNone/>
              <a:defRPr b="0" i="0" sz="1350" u="none" cap="none" strike="noStrike">
                <a:solidFill>
                  <a:schemeClr val="lt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91" name="Google Shape;91;p17"/>
          <p:cNvPicPr preferRelativeResize="0"/>
          <p:nvPr/>
        </p:nvPicPr>
        <p:blipFill rotWithShape="1">
          <a:blip r:embed="rId3">
            <a:alphaModFix/>
          </a:blip>
          <a:srcRect b="0" l="0" r="0" t="0"/>
          <a:stretch/>
        </p:blipFill>
        <p:spPr>
          <a:xfrm>
            <a:off x="8084616" y="4819471"/>
            <a:ext cx="779985" cy="171908"/>
          </a:xfrm>
          <a:prstGeom prst="rect">
            <a:avLst/>
          </a:prstGeom>
          <a:noFill/>
          <a:ln>
            <a:noFill/>
          </a:ln>
        </p:spPr>
      </p:pic>
      <p:grpSp>
        <p:nvGrpSpPr>
          <p:cNvPr id="92" name="Google Shape;92;p17"/>
          <p:cNvGrpSpPr/>
          <p:nvPr/>
        </p:nvGrpSpPr>
        <p:grpSpPr>
          <a:xfrm>
            <a:off x="5443" y="0"/>
            <a:ext cx="9133114" cy="5143500"/>
            <a:chOff x="0" y="-20354"/>
            <a:chExt cx="9133114" cy="5143500"/>
          </a:xfrm>
        </p:grpSpPr>
        <p:cxnSp>
          <p:nvCxnSpPr>
            <p:cNvPr id="93" name="Google Shape;93;p17"/>
            <p:cNvCxnSpPr/>
            <p:nvPr/>
          </p:nvCxnSpPr>
          <p:spPr>
            <a:xfrm>
              <a:off x="844813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4" name="Google Shape;94;p17"/>
            <p:cNvCxnSpPr/>
            <p:nvPr/>
          </p:nvCxnSpPr>
          <p:spPr>
            <a:xfrm>
              <a:off x="867646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5" name="Google Shape;95;p17"/>
            <p:cNvCxnSpPr/>
            <p:nvPr/>
          </p:nvCxnSpPr>
          <p:spPr>
            <a:xfrm>
              <a:off x="890479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6" name="Google Shape;96;p17"/>
            <p:cNvCxnSpPr/>
            <p:nvPr/>
          </p:nvCxnSpPr>
          <p:spPr>
            <a:xfrm>
              <a:off x="799148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7" name="Google Shape;97;p17"/>
            <p:cNvCxnSpPr/>
            <p:nvPr/>
          </p:nvCxnSpPr>
          <p:spPr>
            <a:xfrm>
              <a:off x="821980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8" name="Google Shape;98;p17"/>
            <p:cNvCxnSpPr/>
            <p:nvPr/>
          </p:nvCxnSpPr>
          <p:spPr>
            <a:xfrm>
              <a:off x="776315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99" name="Google Shape;99;p17"/>
            <p:cNvCxnSpPr/>
            <p:nvPr/>
          </p:nvCxnSpPr>
          <p:spPr>
            <a:xfrm>
              <a:off x="707816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0" name="Google Shape;100;p17"/>
            <p:cNvCxnSpPr/>
            <p:nvPr/>
          </p:nvCxnSpPr>
          <p:spPr>
            <a:xfrm>
              <a:off x="730649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1" name="Google Shape;101;p17"/>
            <p:cNvCxnSpPr/>
            <p:nvPr/>
          </p:nvCxnSpPr>
          <p:spPr>
            <a:xfrm>
              <a:off x="753482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2" name="Google Shape;102;p17"/>
            <p:cNvCxnSpPr/>
            <p:nvPr/>
          </p:nvCxnSpPr>
          <p:spPr>
            <a:xfrm>
              <a:off x="662151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3" name="Google Shape;103;p17"/>
            <p:cNvCxnSpPr/>
            <p:nvPr/>
          </p:nvCxnSpPr>
          <p:spPr>
            <a:xfrm>
              <a:off x="684984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4" name="Google Shape;104;p17"/>
            <p:cNvCxnSpPr/>
            <p:nvPr/>
          </p:nvCxnSpPr>
          <p:spPr>
            <a:xfrm>
              <a:off x="639318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5" name="Google Shape;105;p17"/>
            <p:cNvCxnSpPr/>
            <p:nvPr/>
          </p:nvCxnSpPr>
          <p:spPr>
            <a:xfrm>
              <a:off x="570820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6" name="Google Shape;106;p17"/>
            <p:cNvCxnSpPr/>
            <p:nvPr/>
          </p:nvCxnSpPr>
          <p:spPr>
            <a:xfrm>
              <a:off x="593652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7" name="Google Shape;107;p17"/>
            <p:cNvCxnSpPr/>
            <p:nvPr/>
          </p:nvCxnSpPr>
          <p:spPr>
            <a:xfrm>
              <a:off x="616485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8" name="Google Shape;108;p17"/>
            <p:cNvCxnSpPr/>
            <p:nvPr/>
          </p:nvCxnSpPr>
          <p:spPr>
            <a:xfrm>
              <a:off x="525154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09" name="Google Shape;109;p17"/>
            <p:cNvCxnSpPr/>
            <p:nvPr/>
          </p:nvCxnSpPr>
          <p:spPr>
            <a:xfrm>
              <a:off x="547987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0" name="Google Shape;110;p17"/>
            <p:cNvCxnSpPr/>
            <p:nvPr/>
          </p:nvCxnSpPr>
          <p:spPr>
            <a:xfrm>
              <a:off x="502321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1" name="Google Shape;111;p17"/>
            <p:cNvCxnSpPr/>
            <p:nvPr/>
          </p:nvCxnSpPr>
          <p:spPr>
            <a:xfrm>
              <a:off x="479488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2" name="Google Shape;112;p17"/>
            <p:cNvCxnSpPr/>
            <p:nvPr/>
          </p:nvCxnSpPr>
          <p:spPr>
            <a:xfrm>
              <a:off x="456656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3" name="Google Shape;113;p17"/>
            <p:cNvCxnSpPr/>
            <p:nvPr/>
          </p:nvCxnSpPr>
          <p:spPr>
            <a:xfrm>
              <a:off x="388157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4" name="Google Shape;114;p17"/>
            <p:cNvCxnSpPr/>
            <p:nvPr/>
          </p:nvCxnSpPr>
          <p:spPr>
            <a:xfrm>
              <a:off x="410990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5" name="Google Shape;115;p17"/>
            <p:cNvCxnSpPr/>
            <p:nvPr/>
          </p:nvCxnSpPr>
          <p:spPr>
            <a:xfrm>
              <a:off x="433823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6" name="Google Shape;116;p17"/>
            <p:cNvCxnSpPr/>
            <p:nvPr/>
          </p:nvCxnSpPr>
          <p:spPr>
            <a:xfrm>
              <a:off x="342492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7" name="Google Shape;117;p17"/>
            <p:cNvCxnSpPr/>
            <p:nvPr/>
          </p:nvCxnSpPr>
          <p:spPr>
            <a:xfrm>
              <a:off x="365324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8" name="Google Shape;118;p17"/>
            <p:cNvCxnSpPr/>
            <p:nvPr/>
          </p:nvCxnSpPr>
          <p:spPr>
            <a:xfrm>
              <a:off x="319659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19" name="Google Shape;119;p17"/>
            <p:cNvCxnSpPr/>
            <p:nvPr/>
          </p:nvCxnSpPr>
          <p:spPr>
            <a:xfrm>
              <a:off x="251160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0" name="Google Shape;120;p17"/>
            <p:cNvCxnSpPr/>
            <p:nvPr/>
          </p:nvCxnSpPr>
          <p:spPr>
            <a:xfrm>
              <a:off x="273993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1" name="Google Shape;121;p17"/>
            <p:cNvCxnSpPr/>
            <p:nvPr/>
          </p:nvCxnSpPr>
          <p:spPr>
            <a:xfrm>
              <a:off x="296826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2" name="Google Shape;122;p17"/>
            <p:cNvCxnSpPr/>
            <p:nvPr/>
          </p:nvCxnSpPr>
          <p:spPr>
            <a:xfrm>
              <a:off x="205495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3" name="Google Shape;123;p17"/>
            <p:cNvCxnSpPr/>
            <p:nvPr/>
          </p:nvCxnSpPr>
          <p:spPr>
            <a:xfrm>
              <a:off x="228328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4" name="Google Shape;124;p17"/>
            <p:cNvCxnSpPr/>
            <p:nvPr/>
          </p:nvCxnSpPr>
          <p:spPr>
            <a:xfrm>
              <a:off x="182662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5" name="Google Shape;125;p17"/>
            <p:cNvCxnSpPr/>
            <p:nvPr/>
          </p:nvCxnSpPr>
          <p:spPr>
            <a:xfrm>
              <a:off x="159829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6" name="Google Shape;126;p17"/>
            <p:cNvCxnSpPr/>
            <p:nvPr/>
          </p:nvCxnSpPr>
          <p:spPr>
            <a:xfrm>
              <a:off x="136996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7" name="Google Shape;127;p17"/>
            <p:cNvCxnSpPr/>
            <p:nvPr/>
          </p:nvCxnSpPr>
          <p:spPr>
            <a:xfrm>
              <a:off x="68498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8" name="Google Shape;128;p17"/>
            <p:cNvCxnSpPr/>
            <p:nvPr/>
          </p:nvCxnSpPr>
          <p:spPr>
            <a:xfrm>
              <a:off x="913312"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29" name="Google Shape;129;p17"/>
            <p:cNvCxnSpPr/>
            <p:nvPr/>
          </p:nvCxnSpPr>
          <p:spPr>
            <a:xfrm>
              <a:off x="114164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0" name="Google Shape;130;p17"/>
            <p:cNvCxnSpPr/>
            <p:nvPr/>
          </p:nvCxnSpPr>
          <p:spPr>
            <a:xfrm>
              <a:off x="228328"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1" name="Google Shape;131;p17"/>
            <p:cNvCxnSpPr/>
            <p:nvPr/>
          </p:nvCxnSpPr>
          <p:spPr>
            <a:xfrm>
              <a:off x="456656"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2" name="Google Shape;132;p17"/>
            <p:cNvCxnSpPr/>
            <p:nvPr/>
          </p:nvCxnSpPr>
          <p:spPr>
            <a:xfrm>
              <a:off x="0"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3" name="Google Shape;133;p17"/>
            <p:cNvCxnSpPr/>
            <p:nvPr/>
          </p:nvCxnSpPr>
          <p:spPr>
            <a:xfrm>
              <a:off x="9133114" y="-20354"/>
              <a:ext cx="0" cy="5143500"/>
            </a:xfrm>
            <a:prstGeom prst="straightConnector1">
              <a:avLst/>
            </a:prstGeom>
            <a:noFill/>
            <a:ln cap="flat" cmpd="sng" w="9525">
              <a:solidFill>
                <a:schemeClr val="lt1">
                  <a:alpha val="9803"/>
                </a:schemeClr>
              </a:solidFill>
              <a:prstDash val="solid"/>
              <a:miter lim="800000"/>
              <a:headEnd len="sm" w="sm" type="none"/>
              <a:tailEnd len="sm" w="sm" type="none"/>
            </a:ln>
          </p:spPr>
        </p:cxnSp>
      </p:grpSp>
      <p:grpSp>
        <p:nvGrpSpPr>
          <p:cNvPr id="134" name="Google Shape;134;p17"/>
          <p:cNvGrpSpPr/>
          <p:nvPr/>
        </p:nvGrpSpPr>
        <p:grpSpPr>
          <a:xfrm>
            <a:off x="0" y="60142"/>
            <a:ext cx="9144000" cy="5023216"/>
            <a:chOff x="0" y="0"/>
            <a:chExt cx="9144000" cy="5023216"/>
          </a:xfrm>
        </p:grpSpPr>
        <p:cxnSp>
          <p:nvCxnSpPr>
            <p:cNvPr id="135" name="Google Shape;135;p17"/>
            <p:cNvCxnSpPr/>
            <p:nvPr/>
          </p:nvCxnSpPr>
          <p:spPr>
            <a:xfrm>
              <a:off x="4572000" y="451216"/>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6" name="Google Shape;136;p17"/>
            <p:cNvCxnSpPr/>
            <p:nvPr/>
          </p:nvCxnSpPr>
          <p:spPr>
            <a:xfrm>
              <a:off x="4572000" y="222888"/>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7" name="Google Shape;137;p17"/>
            <p:cNvCxnSpPr/>
            <p:nvPr/>
          </p:nvCxnSpPr>
          <p:spPr>
            <a:xfrm>
              <a:off x="4572000" y="-5440"/>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8" name="Google Shape;138;p17"/>
            <p:cNvCxnSpPr/>
            <p:nvPr/>
          </p:nvCxnSpPr>
          <p:spPr>
            <a:xfrm>
              <a:off x="4572000" y="-690424"/>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39" name="Google Shape;139;p17"/>
            <p:cNvCxnSpPr/>
            <p:nvPr/>
          </p:nvCxnSpPr>
          <p:spPr>
            <a:xfrm>
              <a:off x="4572000" y="-462096"/>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0" name="Google Shape;140;p17"/>
            <p:cNvCxnSpPr/>
            <p:nvPr/>
          </p:nvCxnSpPr>
          <p:spPr>
            <a:xfrm>
              <a:off x="4572000" y="-233768"/>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1" name="Google Shape;141;p17"/>
            <p:cNvCxnSpPr/>
            <p:nvPr/>
          </p:nvCxnSpPr>
          <p:spPr>
            <a:xfrm>
              <a:off x="4572000" y="-1147080"/>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2" name="Google Shape;142;p17"/>
            <p:cNvCxnSpPr/>
            <p:nvPr/>
          </p:nvCxnSpPr>
          <p:spPr>
            <a:xfrm>
              <a:off x="4572000" y="-918752"/>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3" name="Google Shape;143;p17"/>
            <p:cNvCxnSpPr/>
            <p:nvPr/>
          </p:nvCxnSpPr>
          <p:spPr>
            <a:xfrm>
              <a:off x="4572000" y="-1375408"/>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4" name="Google Shape;144;p17"/>
            <p:cNvCxnSpPr/>
            <p:nvPr/>
          </p:nvCxnSpPr>
          <p:spPr>
            <a:xfrm>
              <a:off x="4572000" y="-2060392"/>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5" name="Google Shape;145;p17"/>
            <p:cNvCxnSpPr/>
            <p:nvPr/>
          </p:nvCxnSpPr>
          <p:spPr>
            <a:xfrm>
              <a:off x="4572000" y="-1832064"/>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6" name="Google Shape;146;p17"/>
            <p:cNvCxnSpPr/>
            <p:nvPr/>
          </p:nvCxnSpPr>
          <p:spPr>
            <a:xfrm>
              <a:off x="4572000" y="-1603736"/>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7" name="Google Shape;147;p17"/>
            <p:cNvCxnSpPr/>
            <p:nvPr/>
          </p:nvCxnSpPr>
          <p:spPr>
            <a:xfrm>
              <a:off x="4572000" y="-2517048"/>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8" name="Google Shape;148;p17"/>
            <p:cNvCxnSpPr/>
            <p:nvPr/>
          </p:nvCxnSpPr>
          <p:spPr>
            <a:xfrm>
              <a:off x="4572000" y="-2288720"/>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49" name="Google Shape;149;p17"/>
            <p:cNvCxnSpPr/>
            <p:nvPr/>
          </p:nvCxnSpPr>
          <p:spPr>
            <a:xfrm>
              <a:off x="4572000" y="-2745376"/>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0" name="Google Shape;150;p17"/>
            <p:cNvCxnSpPr/>
            <p:nvPr/>
          </p:nvCxnSpPr>
          <p:spPr>
            <a:xfrm>
              <a:off x="4572000" y="-2973704"/>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1" name="Google Shape;151;p17"/>
            <p:cNvCxnSpPr/>
            <p:nvPr/>
          </p:nvCxnSpPr>
          <p:spPr>
            <a:xfrm>
              <a:off x="4572000" y="-3202032"/>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2" name="Google Shape;152;p17"/>
            <p:cNvCxnSpPr/>
            <p:nvPr/>
          </p:nvCxnSpPr>
          <p:spPr>
            <a:xfrm>
              <a:off x="4572000" y="-3887016"/>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3" name="Google Shape;153;p17"/>
            <p:cNvCxnSpPr/>
            <p:nvPr/>
          </p:nvCxnSpPr>
          <p:spPr>
            <a:xfrm>
              <a:off x="4572000" y="-3658688"/>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4" name="Google Shape;154;p17"/>
            <p:cNvCxnSpPr/>
            <p:nvPr/>
          </p:nvCxnSpPr>
          <p:spPr>
            <a:xfrm>
              <a:off x="4572000" y="-3430360"/>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5" name="Google Shape;155;p17"/>
            <p:cNvCxnSpPr/>
            <p:nvPr/>
          </p:nvCxnSpPr>
          <p:spPr>
            <a:xfrm>
              <a:off x="4572000" y="-4343672"/>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6" name="Google Shape;156;p17"/>
            <p:cNvCxnSpPr/>
            <p:nvPr/>
          </p:nvCxnSpPr>
          <p:spPr>
            <a:xfrm>
              <a:off x="4572000" y="-4115344"/>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cxnSp>
          <p:nvCxnSpPr>
            <p:cNvPr id="157" name="Google Shape;157;p17"/>
            <p:cNvCxnSpPr/>
            <p:nvPr/>
          </p:nvCxnSpPr>
          <p:spPr>
            <a:xfrm>
              <a:off x="4572000" y="-4572000"/>
              <a:ext cx="0" cy="9144000"/>
            </a:xfrm>
            <a:prstGeom prst="straightConnector1">
              <a:avLst/>
            </a:prstGeom>
            <a:noFill/>
            <a:ln cap="flat" cmpd="sng" w="9525">
              <a:solidFill>
                <a:schemeClr val="lt1">
                  <a:alpha val="9803"/>
                </a:schemeClr>
              </a:solidFill>
              <a:prstDash val="solid"/>
              <a:miter lim="800000"/>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Dark">
  <p:cSld name="Closing - Dark">
    <p:spTree>
      <p:nvGrpSpPr>
        <p:cNvPr id="158" name="Shape 158"/>
        <p:cNvGrpSpPr/>
        <p:nvPr/>
      </p:nvGrpSpPr>
      <p:grpSpPr>
        <a:xfrm>
          <a:off x="0" y="0"/>
          <a:ext cx="0" cy="0"/>
          <a:chOff x="0" y="0"/>
          <a:chExt cx="0" cy="0"/>
        </a:xfrm>
      </p:grpSpPr>
      <p:sp>
        <p:nvSpPr>
          <p:cNvPr id="159" name="Google Shape;159;p18"/>
          <p:cNvSpPr/>
          <p:nvPr/>
        </p:nvSpPr>
        <p:spPr>
          <a:xfrm>
            <a:off x="0" y="0"/>
            <a:ext cx="9144000" cy="5143500"/>
          </a:xfrm>
          <a:prstGeom prst="rect">
            <a:avLst/>
          </a:prstGeom>
          <a:gradFill>
            <a:gsLst>
              <a:gs pos="0">
                <a:schemeClr val="accent1"/>
              </a:gs>
              <a:gs pos="100000">
                <a:srgbClr val="124B6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pic>
        <p:nvPicPr>
          <p:cNvPr id="160" name="Google Shape;160;p18"/>
          <p:cNvPicPr preferRelativeResize="0"/>
          <p:nvPr/>
        </p:nvPicPr>
        <p:blipFill rotWithShape="1">
          <a:blip r:embed="rId2">
            <a:alphaModFix/>
          </a:blip>
          <a:srcRect b="2667" l="1528" r="0" t="1342"/>
          <a:stretch/>
        </p:blipFill>
        <p:spPr>
          <a:xfrm>
            <a:off x="0" y="0"/>
            <a:ext cx="4176000" cy="5143500"/>
          </a:xfrm>
          <a:prstGeom prst="rect">
            <a:avLst/>
          </a:prstGeom>
          <a:noFill/>
          <a:ln>
            <a:noFill/>
          </a:ln>
        </p:spPr>
      </p:pic>
      <p:pic>
        <p:nvPicPr>
          <p:cNvPr id="161" name="Google Shape;161;p18"/>
          <p:cNvPicPr preferRelativeResize="0"/>
          <p:nvPr/>
        </p:nvPicPr>
        <p:blipFill rotWithShape="1">
          <a:blip r:embed="rId3">
            <a:alphaModFix/>
          </a:blip>
          <a:srcRect b="0" l="0" r="0" t="0"/>
          <a:stretch/>
        </p:blipFill>
        <p:spPr>
          <a:xfrm>
            <a:off x="3100615" y="1155091"/>
            <a:ext cx="2942771" cy="246873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2" name="Shape 162"/>
        <p:cNvGrpSpPr/>
        <p:nvPr/>
      </p:nvGrpSpPr>
      <p:grpSpPr>
        <a:xfrm>
          <a:off x="0" y="0"/>
          <a:ext cx="0" cy="0"/>
          <a:chOff x="0" y="0"/>
          <a:chExt cx="0" cy="0"/>
        </a:xfrm>
      </p:grpSpPr>
      <p:sp>
        <p:nvSpPr>
          <p:cNvPr id="163" name="Google Shape;163;p19"/>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4" name="Google Shape;164;p1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65" name="Google Shape;165;p19"/>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6" name="Google Shape;166;p19"/>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7" name="Google Shape;167;p19"/>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20"/>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0" name="Google Shape;170;p2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1" name="Google Shape;171;p20"/>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2" name="Google Shape;172;p20"/>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 Title and Content - White">
  <p:cSld name="1_ Title and Content - White">
    <p:spTree>
      <p:nvGrpSpPr>
        <p:cNvPr id="16" name="Shape 16"/>
        <p:cNvGrpSpPr/>
        <p:nvPr/>
      </p:nvGrpSpPr>
      <p:grpSpPr>
        <a:xfrm>
          <a:off x="0" y="0"/>
          <a:ext cx="0" cy="0"/>
          <a:chOff x="0" y="0"/>
          <a:chExt cx="0" cy="0"/>
        </a:xfrm>
      </p:grpSpPr>
      <p:sp>
        <p:nvSpPr>
          <p:cNvPr id="17" name="Google Shape;17;p3"/>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chemeClr val="accent1"/>
                </a:solidFill>
                <a:latin typeface="Arial"/>
                <a:ea typeface="Arial"/>
                <a:cs typeface="Arial"/>
                <a:sym typeface="Arial"/>
              </a:defRPr>
            </a:lvl1pPr>
            <a:lvl2pPr indent="0" lvl="1" marL="0" marR="0" rtl="0" algn="l">
              <a:spcBef>
                <a:spcPts val="0"/>
              </a:spcBef>
              <a:buNone/>
              <a:defRPr b="0" i="0" sz="1000" u="none" cap="none" strike="noStrike">
                <a:solidFill>
                  <a:schemeClr val="accent1"/>
                </a:solidFill>
                <a:latin typeface="Arial"/>
                <a:ea typeface="Arial"/>
                <a:cs typeface="Arial"/>
                <a:sym typeface="Arial"/>
              </a:defRPr>
            </a:lvl2pPr>
            <a:lvl3pPr indent="0" lvl="2" marL="0" marR="0" rtl="0" algn="l">
              <a:spcBef>
                <a:spcPts val="0"/>
              </a:spcBef>
              <a:buNone/>
              <a:defRPr b="0" i="0" sz="1000" u="none" cap="none" strike="noStrike">
                <a:solidFill>
                  <a:schemeClr val="accent1"/>
                </a:solidFill>
                <a:latin typeface="Arial"/>
                <a:ea typeface="Arial"/>
                <a:cs typeface="Arial"/>
                <a:sym typeface="Arial"/>
              </a:defRPr>
            </a:lvl3pPr>
            <a:lvl4pPr indent="0" lvl="3" marL="0" marR="0" rtl="0" algn="l">
              <a:spcBef>
                <a:spcPts val="0"/>
              </a:spcBef>
              <a:buNone/>
              <a:defRPr b="0" i="0" sz="1000" u="none" cap="none" strike="noStrike">
                <a:solidFill>
                  <a:schemeClr val="accent1"/>
                </a:solidFill>
                <a:latin typeface="Arial"/>
                <a:ea typeface="Arial"/>
                <a:cs typeface="Arial"/>
                <a:sym typeface="Arial"/>
              </a:defRPr>
            </a:lvl4pPr>
            <a:lvl5pPr indent="0" lvl="4" marL="0" marR="0" rtl="0" algn="l">
              <a:spcBef>
                <a:spcPts val="0"/>
              </a:spcBef>
              <a:buNone/>
              <a:defRPr b="0" i="0" sz="1000" u="none" cap="none" strike="noStrike">
                <a:solidFill>
                  <a:schemeClr val="accent1"/>
                </a:solidFill>
                <a:latin typeface="Arial"/>
                <a:ea typeface="Arial"/>
                <a:cs typeface="Arial"/>
                <a:sym typeface="Arial"/>
              </a:defRPr>
            </a:lvl5pPr>
            <a:lvl6pPr indent="0" lvl="5" marL="0" marR="0" rtl="0" algn="l">
              <a:spcBef>
                <a:spcPts val="0"/>
              </a:spcBef>
              <a:buNone/>
              <a:defRPr b="0" i="0" sz="1000" u="none" cap="none" strike="noStrike">
                <a:solidFill>
                  <a:schemeClr val="accent1"/>
                </a:solidFill>
                <a:latin typeface="Arial"/>
                <a:ea typeface="Arial"/>
                <a:cs typeface="Arial"/>
                <a:sym typeface="Arial"/>
              </a:defRPr>
            </a:lvl6pPr>
            <a:lvl7pPr indent="0" lvl="6" marL="0" marR="0" rtl="0" algn="l">
              <a:spcBef>
                <a:spcPts val="0"/>
              </a:spcBef>
              <a:buNone/>
              <a:defRPr b="0" i="0" sz="1000" u="none" cap="none" strike="noStrike">
                <a:solidFill>
                  <a:schemeClr val="accent1"/>
                </a:solidFill>
                <a:latin typeface="Arial"/>
                <a:ea typeface="Arial"/>
                <a:cs typeface="Arial"/>
                <a:sym typeface="Arial"/>
              </a:defRPr>
            </a:lvl7pPr>
            <a:lvl8pPr indent="0" lvl="7" marL="0" marR="0" rtl="0" algn="l">
              <a:spcBef>
                <a:spcPts val="0"/>
              </a:spcBef>
              <a:buNone/>
              <a:defRPr b="0" i="0" sz="1000" u="none" cap="none" strike="noStrike">
                <a:solidFill>
                  <a:schemeClr val="accent1"/>
                </a:solidFill>
                <a:latin typeface="Arial"/>
                <a:ea typeface="Arial"/>
                <a:cs typeface="Arial"/>
                <a:sym typeface="Arial"/>
              </a:defRPr>
            </a:lvl8pPr>
            <a:lvl9pPr indent="0" lvl="8" marL="0" marR="0" rtl="0" algn="l">
              <a:spcBef>
                <a:spcPts val="0"/>
              </a:spcBef>
              <a:buNone/>
              <a:defRPr b="0" i="0" sz="10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8" name="Google Shape;18;p3"/>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228600" y="1369219"/>
            <a:ext cx="8686800" cy="3263504"/>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750"/>
              </a:spcBef>
              <a:spcAft>
                <a:spcPts val="0"/>
              </a:spcAft>
              <a:buClr>
                <a:schemeClr val="accent1"/>
              </a:buClr>
              <a:buSzPts val="2000"/>
              <a:buFont typeface="Arial"/>
              <a:buChar char="•"/>
              <a:defRPr b="0" i="0" sz="2000" u="none" cap="none" strike="noStrike">
                <a:solidFill>
                  <a:schemeClr val="dk2"/>
                </a:solidFill>
                <a:latin typeface="Arial"/>
                <a:ea typeface="Arial"/>
                <a:cs typeface="Arial"/>
                <a:sym typeface="Arial"/>
              </a:defRPr>
            </a:lvl1pPr>
            <a:lvl2pPr indent="-342900" lvl="1" marL="914400" marR="0" rtl="0" algn="l">
              <a:lnSpc>
                <a:spcPct val="90000"/>
              </a:lnSpc>
              <a:spcBef>
                <a:spcPts val="375"/>
              </a:spcBef>
              <a:spcAft>
                <a:spcPts val="0"/>
              </a:spcAft>
              <a:buClr>
                <a:schemeClr val="accent1"/>
              </a:buClr>
              <a:buSzPts val="1800"/>
              <a:buFont typeface="Arial"/>
              <a:buChar char="−"/>
              <a:defRPr b="0" i="0" sz="1800" u="none" cap="none" strike="noStrike">
                <a:solidFill>
                  <a:schemeClr val="dk2"/>
                </a:solidFill>
                <a:latin typeface="Arial"/>
                <a:ea typeface="Arial"/>
                <a:cs typeface="Arial"/>
                <a:sym typeface="Arial"/>
              </a:defRPr>
            </a:lvl2pPr>
            <a:lvl3pPr indent="-323850" lvl="2" marL="1371600" marR="0" rtl="0" algn="l">
              <a:lnSpc>
                <a:spcPct val="90000"/>
              </a:lnSpc>
              <a:spcBef>
                <a:spcPts val="375"/>
              </a:spcBef>
              <a:spcAft>
                <a:spcPts val="0"/>
              </a:spcAft>
              <a:buClr>
                <a:schemeClr val="accent1"/>
              </a:buClr>
              <a:buSzPts val="1500"/>
              <a:buFont typeface="Arial"/>
              <a:buChar char="•"/>
              <a:defRPr b="0" i="0" sz="1500" u="none" cap="none" strike="noStrike">
                <a:solidFill>
                  <a:schemeClr val="dk2"/>
                </a:solidFill>
                <a:latin typeface="Arial"/>
                <a:ea typeface="Arial"/>
                <a:cs typeface="Arial"/>
                <a:sym typeface="Arial"/>
              </a:defRPr>
            </a:lvl3pPr>
            <a:lvl4pPr indent="-314325" lvl="3" marL="1828800" marR="0" rtl="0" algn="l">
              <a:lnSpc>
                <a:spcPct val="90000"/>
              </a:lnSpc>
              <a:spcBef>
                <a:spcPts val="375"/>
              </a:spcBef>
              <a:spcAft>
                <a:spcPts val="0"/>
              </a:spcAft>
              <a:buClr>
                <a:schemeClr val="accent1"/>
              </a:buClr>
              <a:buSzPts val="1350"/>
              <a:buFont typeface="Arial"/>
              <a:buChar char="−"/>
              <a:defRPr b="0" i="0" sz="1350" u="none" cap="none" strike="noStrike">
                <a:solidFill>
                  <a:schemeClr val="dk2"/>
                </a:solidFill>
                <a:latin typeface="Arial"/>
                <a:ea typeface="Arial"/>
                <a:cs typeface="Arial"/>
                <a:sym typeface="Arial"/>
              </a:defRPr>
            </a:lvl4pPr>
            <a:lvl5pPr indent="-314325" lvl="4" marL="2286000" marR="0" rtl="0" algn="l">
              <a:lnSpc>
                <a:spcPct val="90000"/>
              </a:lnSpc>
              <a:spcBef>
                <a:spcPts val="375"/>
              </a:spcBef>
              <a:spcAft>
                <a:spcPts val="0"/>
              </a:spcAft>
              <a:buClr>
                <a:schemeClr val="accent1"/>
              </a:buClr>
              <a:buSzPts val="1350"/>
              <a:buFont typeface="Noto Sans Symbols"/>
              <a:buChar char="⮚"/>
              <a:defRPr b="0" i="0" sz="1350" u="none" cap="none" strike="noStrike">
                <a:solidFill>
                  <a:schemeClr val="dk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0" name="Google Shape;20;p3"/>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1" name="Google Shape;21;p3"/>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3" name="Shape 173"/>
        <p:cNvGrpSpPr/>
        <p:nvPr/>
      </p:nvGrpSpPr>
      <p:grpSpPr>
        <a:xfrm>
          <a:off x="0" y="0"/>
          <a:ext cx="0" cy="0"/>
          <a:chOff x="0" y="0"/>
          <a:chExt cx="0" cy="0"/>
        </a:xfrm>
      </p:grpSpPr>
      <p:sp>
        <p:nvSpPr>
          <p:cNvPr id="174" name="Google Shape;174;p21"/>
          <p:cNvSpPr txBox="1"/>
          <p:nvPr>
            <p:ph type="title"/>
          </p:nvPr>
        </p:nvSpPr>
        <p:spPr>
          <a:xfrm>
            <a:off x="457200" y="205979"/>
            <a:ext cx="8229600" cy="857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5" name="Google Shape;175;p21"/>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75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375"/>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375"/>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6" name="Google Shape;176;p21"/>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75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375"/>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375"/>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7" name="Google Shape;177;p2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8" name="Google Shape;178;p21"/>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9" name="Google Shape;179;p21"/>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chemeClr val="accent1"/>
        </a:solidFill>
      </p:bgPr>
    </p:bg>
    <p:spTree>
      <p:nvGrpSpPr>
        <p:cNvPr id="180" name="Shape 180"/>
        <p:cNvGrpSpPr/>
        <p:nvPr/>
      </p:nvGrpSpPr>
      <p:grpSpPr>
        <a:xfrm>
          <a:off x="0" y="0"/>
          <a:ext cx="0" cy="0"/>
          <a:chOff x="0" y="0"/>
          <a:chExt cx="0" cy="0"/>
        </a:xfrm>
      </p:grpSpPr>
      <p:sp>
        <p:nvSpPr>
          <p:cNvPr id="181" name="Google Shape;181;p22"/>
          <p:cNvSpPr txBox="1"/>
          <p:nvPr>
            <p:ph type="title"/>
          </p:nvPr>
        </p:nvSpPr>
        <p:spPr>
          <a:xfrm>
            <a:off x="201929" y="1563129"/>
            <a:ext cx="8740142" cy="91788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chemeClr val="lt1"/>
              </a:buClr>
              <a:buSzPts val="5294"/>
              <a:buFont typeface="Arial"/>
              <a:buNone/>
              <a:defRPr b="0" i="0" sz="5294"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sp>
        <p:nvSpPr>
          <p:cNvPr id="183" name="Google Shape;183;p23"/>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4" name="Google Shape;184;p23"/>
          <p:cNvSpPr txBox="1"/>
          <p:nvPr>
            <p:ph idx="1" type="body"/>
          </p:nvPr>
        </p:nvSpPr>
        <p:spPr>
          <a:xfrm>
            <a:off x="457200" y="1200150"/>
            <a:ext cx="8229600" cy="543162"/>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85" name="Google Shape;185;p23"/>
          <p:cNvSpPr txBox="1"/>
          <p:nvPr>
            <p:ph idx="12" type="sldNum"/>
          </p:nvPr>
        </p:nvSpPr>
        <p:spPr>
          <a:xfrm>
            <a:off x="8556794" y="4749850"/>
            <a:ext cx="548699" cy="39352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bg>
      <p:bgPr>
        <a:solidFill>
          <a:srgbClr val="F8F8F8"/>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201930" y="217133"/>
            <a:ext cx="8741880" cy="67474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8" name="Google Shape;188;p24"/>
          <p:cNvSpPr txBox="1"/>
          <p:nvPr>
            <p:ph idx="1" type="body"/>
          </p:nvPr>
        </p:nvSpPr>
        <p:spPr>
          <a:xfrm>
            <a:off x="201930" y="891882"/>
            <a:ext cx="4033911" cy="1783455"/>
          </a:xfrm>
          <a:prstGeom prst="rect">
            <a:avLst/>
          </a:prstGeom>
          <a:noFill/>
          <a:ln>
            <a:noFill/>
          </a:ln>
        </p:spPr>
        <p:txBody>
          <a:bodyPr anchorCtr="0" anchor="t" bIns="45700" lIns="91425" spcFirstLastPara="1" rIns="91425" wrap="square" tIns="45700">
            <a:spAutoFit/>
          </a:bodyPr>
          <a:lstStyle>
            <a:lvl1pPr indent="-378015" lvl="0" marL="457200" marR="0" rtl="0" algn="l">
              <a:lnSpc>
                <a:spcPct val="90000"/>
              </a:lnSpc>
              <a:spcBef>
                <a:spcPts val="900"/>
              </a:spcBef>
              <a:spcAft>
                <a:spcPts val="0"/>
              </a:spcAft>
              <a:buClr>
                <a:schemeClr val="dk1"/>
              </a:buClr>
              <a:buSzPts val="2353"/>
              <a:buFont typeface="Arial"/>
              <a:buChar char="•"/>
              <a:defRPr b="0" i="0" sz="2353" u="none" cap="none" strike="noStrike">
                <a:solidFill>
                  <a:schemeClr val="dk1"/>
                </a:solidFill>
                <a:latin typeface="Arial"/>
                <a:ea typeface="Arial"/>
                <a:cs typeface="Arial"/>
                <a:sym typeface="Arial"/>
              </a:defRPr>
            </a:lvl1pPr>
            <a:lvl2pPr indent="-340677" lvl="1" marL="914400" marR="0" rtl="0" algn="l">
              <a:lnSpc>
                <a:spcPct val="90000"/>
              </a:lnSpc>
              <a:spcBef>
                <a:spcPts val="375"/>
              </a:spcBef>
              <a:spcAft>
                <a:spcPts val="0"/>
              </a:spcAft>
              <a:buClr>
                <a:schemeClr val="dk1"/>
              </a:buClr>
              <a:buSzPts val="1765"/>
              <a:buFont typeface="Arial"/>
              <a:buChar char="•"/>
              <a:defRPr b="0" i="0" sz="1765" u="none" cap="none" strike="noStrike">
                <a:solidFill>
                  <a:schemeClr val="dk1"/>
                </a:solidFill>
                <a:latin typeface="Arial"/>
                <a:ea typeface="Arial"/>
                <a:cs typeface="Arial"/>
                <a:sym typeface="Arial"/>
              </a:defRPr>
            </a:lvl2pPr>
            <a:lvl3pPr indent="-322008" lvl="2" marL="1371600" marR="0" rtl="0" algn="l">
              <a:lnSpc>
                <a:spcPct val="90000"/>
              </a:lnSpc>
              <a:spcBef>
                <a:spcPts val="375"/>
              </a:spcBef>
              <a:spcAft>
                <a:spcPts val="0"/>
              </a:spcAft>
              <a:buClr>
                <a:schemeClr val="dk1"/>
              </a:buClr>
              <a:buSzPts val="1471"/>
              <a:buFont typeface="Arial"/>
              <a:buChar char="•"/>
              <a:defRPr b="0" i="0" sz="1471"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89" name="Google Shape;189;p24"/>
          <p:cNvSpPr txBox="1"/>
          <p:nvPr>
            <p:ph idx="2" type="body"/>
          </p:nvPr>
        </p:nvSpPr>
        <p:spPr>
          <a:xfrm>
            <a:off x="4908161" y="891882"/>
            <a:ext cx="4033911" cy="1783455"/>
          </a:xfrm>
          <a:prstGeom prst="rect">
            <a:avLst/>
          </a:prstGeom>
          <a:noFill/>
          <a:ln>
            <a:noFill/>
          </a:ln>
        </p:spPr>
        <p:txBody>
          <a:bodyPr anchorCtr="0" anchor="t" bIns="45700" lIns="91425" spcFirstLastPara="1" rIns="91425" wrap="square" tIns="45700">
            <a:spAutoFit/>
          </a:bodyPr>
          <a:lstStyle>
            <a:lvl1pPr indent="-378015" lvl="0" marL="457200" marR="0" rtl="0" algn="l">
              <a:lnSpc>
                <a:spcPct val="90000"/>
              </a:lnSpc>
              <a:spcBef>
                <a:spcPts val="900"/>
              </a:spcBef>
              <a:spcAft>
                <a:spcPts val="0"/>
              </a:spcAft>
              <a:buClr>
                <a:schemeClr val="dk1"/>
              </a:buClr>
              <a:buSzPts val="2353"/>
              <a:buFont typeface="Arial"/>
              <a:buChar char="•"/>
              <a:defRPr b="0" i="0" sz="2353" u="none" cap="none" strike="noStrike">
                <a:solidFill>
                  <a:schemeClr val="dk1"/>
                </a:solidFill>
                <a:latin typeface="Arial"/>
                <a:ea typeface="Arial"/>
                <a:cs typeface="Arial"/>
                <a:sym typeface="Arial"/>
              </a:defRPr>
            </a:lvl1pPr>
            <a:lvl2pPr indent="-340677" lvl="1" marL="914400" marR="0" rtl="0" algn="l">
              <a:lnSpc>
                <a:spcPct val="90000"/>
              </a:lnSpc>
              <a:spcBef>
                <a:spcPts val="375"/>
              </a:spcBef>
              <a:spcAft>
                <a:spcPts val="0"/>
              </a:spcAft>
              <a:buClr>
                <a:schemeClr val="dk1"/>
              </a:buClr>
              <a:buSzPts val="1765"/>
              <a:buFont typeface="Arial"/>
              <a:buChar char="•"/>
              <a:defRPr b="0" i="0" sz="1765" u="none" cap="none" strike="noStrike">
                <a:solidFill>
                  <a:schemeClr val="dk1"/>
                </a:solidFill>
                <a:latin typeface="Arial"/>
                <a:ea typeface="Arial"/>
                <a:cs typeface="Arial"/>
                <a:sym typeface="Arial"/>
              </a:defRPr>
            </a:lvl2pPr>
            <a:lvl3pPr indent="-322008" lvl="2" marL="1371600" marR="0" rtl="0" algn="l">
              <a:lnSpc>
                <a:spcPct val="90000"/>
              </a:lnSpc>
              <a:spcBef>
                <a:spcPts val="375"/>
              </a:spcBef>
              <a:spcAft>
                <a:spcPts val="0"/>
              </a:spcAft>
              <a:buClr>
                <a:schemeClr val="dk1"/>
              </a:buClr>
              <a:buSzPts val="1471"/>
              <a:buFont typeface="Arial"/>
              <a:buChar char="•"/>
              <a:defRPr b="0" i="0" sz="1471"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1354" y="0"/>
            <a:ext cx="9141291" cy="4108704"/>
          </a:xfrm>
          <a:prstGeom prst="rect">
            <a:avLst/>
          </a:prstGeom>
          <a:noFill/>
          <a:ln>
            <a:noFill/>
          </a:ln>
        </p:spPr>
      </p:pic>
      <p:pic>
        <p:nvPicPr>
          <p:cNvPr id="24" name="Google Shape;24;p4"/>
          <p:cNvPicPr preferRelativeResize="0"/>
          <p:nvPr/>
        </p:nvPicPr>
        <p:blipFill rotWithShape="1">
          <a:blip r:embed="rId3">
            <a:alphaModFix/>
          </a:blip>
          <a:srcRect b="2667" l="1528" r="0" t="1342"/>
          <a:stretch/>
        </p:blipFill>
        <p:spPr>
          <a:xfrm>
            <a:off x="0" y="0"/>
            <a:ext cx="4176000" cy="5143500"/>
          </a:xfrm>
          <a:prstGeom prst="rect">
            <a:avLst/>
          </a:prstGeom>
          <a:noFill/>
          <a:ln>
            <a:noFill/>
          </a:ln>
        </p:spPr>
      </p:pic>
      <p:sp>
        <p:nvSpPr>
          <p:cNvPr id="25" name="Google Shape;25;p4"/>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6" name="Google Shape;26;p4"/>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7" name="Google Shape;27;p4"/>
          <p:cNvPicPr preferRelativeResize="0"/>
          <p:nvPr/>
        </p:nvPicPr>
        <p:blipFill rotWithShape="1">
          <a:blip r:embed="rId4">
            <a:alphaModFix/>
          </a:blip>
          <a:srcRect b="0" l="0" r="0" t="0"/>
          <a:stretch/>
        </p:blipFill>
        <p:spPr>
          <a:xfrm>
            <a:off x="8193024" y="4326076"/>
            <a:ext cx="722376" cy="60402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628650" y="4767262"/>
            <a:ext cx="2057398" cy="273842"/>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028951" y="4767262"/>
            <a:ext cx="3086099" cy="273842"/>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4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457950" y="4767262"/>
            <a:ext cx="2057398" cy="273842"/>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 White">
  <p:cSld name="4_Title - White">
    <p:spTree>
      <p:nvGrpSpPr>
        <p:cNvPr id="32" name="Shape 32"/>
        <p:cNvGrpSpPr/>
        <p:nvPr/>
      </p:nvGrpSpPr>
      <p:grpSpPr>
        <a:xfrm>
          <a:off x="0" y="0"/>
          <a:ext cx="0" cy="0"/>
          <a:chOff x="0" y="0"/>
          <a:chExt cx="0" cy="0"/>
        </a:xfrm>
      </p:grpSpPr>
      <p:sp>
        <p:nvSpPr>
          <p:cNvPr id="33" name="Google Shape;33;p6"/>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chemeClr val="accent1"/>
                </a:solidFill>
                <a:latin typeface="Arial"/>
                <a:ea typeface="Arial"/>
                <a:cs typeface="Arial"/>
                <a:sym typeface="Arial"/>
              </a:defRPr>
            </a:lvl1pPr>
            <a:lvl2pPr indent="0" lvl="1" marL="0" marR="0" rtl="0" algn="l">
              <a:spcBef>
                <a:spcPts val="0"/>
              </a:spcBef>
              <a:buNone/>
              <a:defRPr sz="1000">
                <a:solidFill>
                  <a:schemeClr val="accent1"/>
                </a:solidFill>
                <a:latin typeface="Arial"/>
                <a:ea typeface="Arial"/>
                <a:cs typeface="Arial"/>
                <a:sym typeface="Arial"/>
              </a:defRPr>
            </a:lvl2pPr>
            <a:lvl3pPr indent="0" lvl="2" marL="0" marR="0" rtl="0" algn="l">
              <a:spcBef>
                <a:spcPts val="0"/>
              </a:spcBef>
              <a:buNone/>
              <a:defRPr sz="1000">
                <a:solidFill>
                  <a:schemeClr val="accent1"/>
                </a:solidFill>
                <a:latin typeface="Arial"/>
                <a:ea typeface="Arial"/>
                <a:cs typeface="Arial"/>
                <a:sym typeface="Arial"/>
              </a:defRPr>
            </a:lvl3pPr>
            <a:lvl4pPr indent="0" lvl="3" marL="0" marR="0" rtl="0" algn="l">
              <a:spcBef>
                <a:spcPts val="0"/>
              </a:spcBef>
              <a:buNone/>
              <a:defRPr sz="1000">
                <a:solidFill>
                  <a:schemeClr val="accent1"/>
                </a:solidFill>
                <a:latin typeface="Arial"/>
                <a:ea typeface="Arial"/>
                <a:cs typeface="Arial"/>
                <a:sym typeface="Arial"/>
              </a:defRPr>
            </a:lvl4pPr>
            <a:lvl5pPr indent="0" lvl="4" marL="0" marR="0" rtl="0" algn="l">
              <a:spcBef>
                <a:spcPts val="0"/>
              </a:spcBef>
              <a:buNone/>
              <a:defRPr sz="1000">
                <a:solidFill>
                  <a:schemeClr val="accent1"/>
                </a:solidFill>
                <a:latin typeface="Arial"/>
                <a:ea typeface="Arial"/>
                <a:cs typeface="Arial"/>
                <a:sym typeface="Arial"/>
              </a:defRPr>
            </a:lvl5pPr>
            <a:lvl6pPr indent="0" lvl="5" marL="0" marR="0" rtl="0" algn="l">
              <a:spcBef>
                <a:spcPts val="0"/>
              </a:spcBef>
              <a:buNone/>
              <a:defRPr sz="1000">
                <a:solidFill>
                  <a:schemeClr val="accent1"/>
                </a:solidFill>
                <a:latin typeface="Arial"/>
                <a:ea typeface="Arial"/>
                <a:cs typeface="Arial"/>
                <a:sym typeface="Arial"/>
              </a:defRPr>
            </a:lvl6pPr>
            <a:lvl7pPr indent="0" lvl="6" marL="0" marR="0" rtl="0" algn="l">
              <a:spcBef>
                <a:spcPts val="0"/>
              </a:spcBef>
              <a:buNone/>
              <a:defRPr sz="1000">
                <a:solidFill>
                  <a:schemeClr val="accent1"/>
                </a:solidFill>
                <a:latin typeface="Arial"/>
                <a:ea typeface="Arial"/>
                <a:cs typeface="Arial"/>
                <a:sym typeface="Arial"/>
              </a:defRPr>
            </a:lvl7pPr>
            <a:lvl8pPr indent="0" lvl="7" marL="0" marR="0" rtl="0" algn="l">
              <a:spcBef>
                <a:spcPts val="0"/>
              </a:spcBef>
              <a:buNone/>
              <a:defRPr sz="1000">
                <a:solidFill>
                  <a:schemeClr val="accent1"/>
                </a:solidFill>
                <a:latin typeface="Arial"/>
                <a:ea typeface="Arial"/>
                <a:cs typeface="Arial"/>
                <a:sym typeface="Arial"/>
              </a:defRPr>
            </a:lvl8pPr>
            <a:lvl9pPr indent="0" lvl="8" marL="0" marR="0" rtl="0" algn="l">
              <a:spcBef>
                <a:spcPts val="0"/>
              </a:spcBef>
              <a:buNone/>
              <a:defRPr sz="1000">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34" name="Google Shape;34;p6"/>
          <p:cNvPicPr preferRelativeResize="0"/>
          <p:nvPr/>
        </p:nvPicPr>
        <p:blipFill rotWithShape="1">
          <a:blip r:embed="rId2">
            <a:alphaModFix/>
          </a:blip>
          <a:srcRect b="0" l="0" r="0" t="0"/>
          <a:stretch/>
        </p:blipFill>
        <p:spPr>
          <a:xfrm>
            <a:off x="8039403" y="4791125"/>
            <a:ext cx="875997" cy="228601"/>
          </a:xfrm>
          <a:prstGeom prst="rect">
            <a:avLst/>
          </a:prstGeom>
          <a:noFill/>
          <a:ln>
            <a:noFill/>
          </a:ln>
        </p:spPr>
      </p:pic>
      <p:sp>
        <p:nvSpPr>
          <p:cNvPr id="35" name="Google Shape;35;p6"/>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36" name="Shape 36"/>
        <p:cNvGrpSpPr/>
        <p:nvPr/>
      </p:nvGrpSpPr>
      <p:grpSpPr>
        <a:xfrm>
          <a:off x="0" y="0"/>
          <a:ext cx="0" cy="0"/>
          <a:chOff x="0" y="0"/>
          <a:chExt cx="0" cy="0"/>
        </a:xfrm>
      </p:grpSpPr>
      <p:sp>
        <p:nvSpPr>
          <p:cNvPr id="37" name="Google Shape;37;p7"/>
          <p:cNvSpPr/>
          <p:nvPr/>
        </p:nvSpPr>
        <p:spPr>
          <a:xfrm>
            <a:off x="0" y="1"/>
            <a:ext cx="9144000" cy="4108704"/>
          </a:xfrm>
          <a:prstGeom prst="rect">
            <a:avLst/>
          </a:prstGeom>
          <a:gradFill>
            <a:gsLst>
              <a:gs pos="0">
                <a:schemeClr val="accent1"/>
              </a:gs>
              <a:gs pos="100000">
                <a:srgbClr val="124B6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pic>
        <p:nvPicPr>
          <p:cNvPr id="38" name="Google Shape;38;p7"/>
          <p:cNvPicPr preferRelativeResize="0"/>
          <p:nvPr/>
        </p:nvPicPr>
        <p:blipFill rotWithShape="1">
          <a:blip r:embed="rId2">
            <a:alphaModFix/>
          </a:blip>
          <a:srcRect b="2667" l="1528" r="0" t="1342"/>
          <a:stretch/>
        </p:blipFill>
        <p:spPr>
          <a:xfrm>
            <a:off x="0" y="0"/>
            <a:ext cx="4176000" cy="5143500"/>
          </a:xfrm>
          <a:prstGeom prst="rect">
            <a:avLst/>
          </a:prstGeom>
          <a:noFill/>
          <a:ln>
            <a:noFill/>
          </a:ln>
        </p:spPr>
      </p:pic>
      <p:sp>
        <p:nvSpPr>
          <p:cNvPr id="39" name="Google Shape;39;p7"/>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0" name="Google Shape;40;p7"/>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41" name="Google Shape;41;p7"/>
          <p:cNvPicPr preferRelativeResize="0"/>
          <p:nvPr/>
        </p:nvPicPr>
        <p:blipFill rotWithShape="1">
          <a:blip r:embed="rId3">
            <a:alphaModFix/>
          </a:blip>
          <a:srcRect b="0" l="0" r="0" t="0"/>
          <a:stretch/>
        </p:blipFill>
        <p:spPr>
          <a:xfrm>
            <a:off x="8193024" y="4326076"/>
            <a:ext cx="722376" cy="60402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2" name="Shape 42"/>
        <p:cNvGrpSpPr/>
        <p:nvPr/>
      </p:nvGrpSpPr>
      <p:grpSpPr>
        <a:xfrm>
          <a:off x="0" y="0"/>
          <a:ext cx="0" cy="0"/>
          <a:chOff x="0" y="0"/>
          <a:chExt cx="0" cy="0"/>
        </a:xfrm>
      </p:grpSpPr>
      <p:sp>
        <p:nvSpPr>
          <p:cNvPr id="43" name="Google Shape;43;p8"/>
          <p:cNvSpPr txBox="1"/>
          <p:nvPr>
            <p:ph type="title"/>
          </p:nvPr>
        </p:nvSpPr>
        <p:spPr>
          <a:xfrm>
            <a:off x="201930" y="217133"/>
            <a:ext cx="8741880" cy="67474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8"/>
          <p:cNvSpPr txBox="1"/>
          <p:nvPr>
            <p:ph idx="12" type="sldNum"/>
          </p:nvPr>
        </p:nvSpPr>
        <p:spPr>
          <a:xfrm>
            <a:off x="242887" y="4769267"/>
            <a:ext cx="2133600"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rgbClr val="757070"/>
                </a:solidFill>
                <a:latin typeface="Arial"/>
                <a:ea typeface="Arial"/>
                <a:cs typeface="Arial"/>
                <a:sym typeface="Arial"/>
              </a:defRPr>
            </a:lvl1pPr>
            <a:lvl2pPr indent="0" lvl="1" marL="0" marR="0" rtl="0" algn="l">
              <a:spcBef>
                <a:spcPts val="0"/>
              </a:spcBef>
              <a:buNone/>
              <a:defRPr sz="900">
                <a:solidFill>
                  <a:srgbClr val="757070"/>
                </a:solidFill>
                <a:latin typeface="Arial"/>
                <a:ea typeface="Arial"/>
                <a:cs typeface="Arial"/>
                <a:sym typeface="Arial"/>
              </a:defRPr>
            </a:lvl2pPr>
            <a:lvl3pPr indent="0" lvl="2" marL="0" marR="0" rtl="0" algn="l">
              <a:spcBef>
                <a:spcPts val="0"/>
              </a:spcBef>
              <a:buNone/>
              <a:defRPr sz="900">
                <a:solidFill>
                  <a:srgbClr val="757070"/>
                </a:solidFill>
                <a:latin typeface="Arial"/>
                <a:ea typeface="Arial"/>
                <a:cs typeface="Arial"/>
                <a:sym typeface="Arial"/>
              </a:defRPr>
            </a:lvl3pPr>
            <a:lvl4pPr indent="0" lvl="3" marL="0" marR="0" rtl="0" algn="l">
              <a:spcBef>
                <a:spcPts val="0"/>
              </a:spcBef>
              <a:buNone/>
              <a:defRPr sz="900">
                <a:solidFill>
                  <a:srgbClr val="757070"/>
                </a:solidFill>
                <a:latin typeface="Arial"/>
                <a:ea typeface="Arial"/>
                <a:cs typeface="Arial"/>
                <a:sym typeface="Arial"/>
              </a:defRPr>
            </a:lvl4pPr>
            <a:lvl5pPr indent="0" lvl="4" marL="0" marR="0" rtl="0" algn="l">
              <a:spcBef>
                <a:spcPts val="0"/>
              </a:spcBef>
              <a:buNone/>
              <a:defRPr sz="900">
                <a:solidFill>
                  <a:srgbClr val="757070"/>
                </a:solidFill>
                <a:latin typeface="Arial"/>
                <a:ea typeface="Arial"/>
                <a:cs typeface="Arial"/>
                <a:sym typeface="Arial"/>
              </a:defRPr>
            </a:lvl5pPr>
            <a:lvl6pPr indent="0" lvl="5" marL="0" marR="0" rtl="0" algn="l">
              <a:spcBef>
                <a:spcPts val="0"/>
              </a:spcBef>
              <a:buNone/>
              <a:defRPr sz="900">
                <a:solidFill>
                  <a:srgbClr val="757070"/>
                </a:solidFill>
                <a:latin typeface="Arial"/>
                <a:ea typeface="Arial"/>
                <a:cs typeface="Arial"/>
                <a:sym typeface="Arial"/>
              </a:defRPr>
            </a:lvl6pPr>
            <a:lvl7pPr indent="0" lvl="6" marL="0" marR="0" rtl="0" algn="l">
              <a:spcBef>
                <a:spcPts val="0"/>
              </a:spcBef>
              <a:buNone/>
              <a:defRPr sz="900">
                <a:solidFill>
                  <a:srgbClr val="757070"/>
                </a:solidFill>
                <a:latin typeface="Arial"/>
                <a:ea typeface="Arial"/>
                <a:cs typeface="Arial"/>
                <a:sym typeface="Arial"/>
              </a:defRPr>
            </a:lvl7pPr>
            <a:lvl8pPr indent="0" lvl="7" marL="0" marR="0" rtl="0" algn="l">
              <a:spcBef>
                <a:spcPts val="0"/>
              </a:spcBef>
              <a:buNone/>
              <a:defRPr sz="900">
                <a:solidFill>
                  <a:srgbClr val="757070"/>
                </a:solidFill>
                <a:latin typeface="Arial"/>
                <a:ea typeface="Arial"/>
                <a:cs typeface="Arial"/>
                <a:sym typeface="Arial"/>
              </a:defRPr>
            </a:lvl8pPr>
            <a:lvl9pPr indent="0" lvl="8" marL="0" marR="0" rtl="0" algn="l">
              <a:spcBef>
                <a:spcPts val="0"/>
              </a:spcBef>
              <a:buNone/>
              <a:defRPr sz="900">
                <a:solidFill>
                  <a:srgbClr val="75707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 Light">
  <p:cSld name="1_Closing - Light">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0" l="0" r="0" t="0"/>
          <a:stretch/>
        </p:blipFill>
        <p:spPr>
          <a:xfrm>
            <a:off x="1354" y="0"/>
            <a:ext cx="9141291" cy="5143500"/>
          </a:xfrm>
          <a:prstGeom prst="rect">
            <a:avLst/>
          </a:prstGeom>
          <a:noFill/>
          <a:ln>
            <a:noFill/>
          </a:ln>
        </p:spPr>
      </p:pic>
      <p:pic>
        <p:nvPicPr>
          <p:cNvPr id="47" name="Google Shape;47;p9"/>
          <p:cNvPicPr preferRelativeResize="0"/>
          <p:nvPr/>
        </p:nvPicPr>
        <p:blipFill rotWithShape="1">
          <a:blip r:embed="rId3">
            <a:alphaModFix/>
          </a:blip>
          <a:srcRect b="2667" l="1528" r="0" t="1342"/>
          <a:stretch/>
        </p:blipFill>
        <p:spPr>
          <a:xfrm>
            <a:off x="0" y="0"/>
            <a:ext cx="4176000" cy="5143500"/>
          </a:xfrm>
          <a:prstGeom prst="rect">
            <a:avLst/>
          </a:prstGeom>
          <a:noFill/>
          <a:ln>
            <a:noFill/>
          </a:ln>
        </p:spPr>
      </p:pic>
      <p:pic>
        <p:nvPicPr>
          <p:cNvPr id="48" name="Google Shape;48;p9"/>
          <p:cNvPicPr preferRelativeResize="0"/>
          <p:nvPr/>
        </p:nvPicPr>
        <p:blipFill rotWithShape="1">
          <a:blip r:embed="rId4">
            <a:alphaModFix/>
          </a:blip>
          <a:srcRect b="0" l="0" r="0" t="0"/>
          <a:stretch/>
        </p:blipFill>
        <p:spPr>
          <a:xfrm>
            <a:off x="3100615" y="1155091"/>
            <a:ext cx="2942771" cy="246873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49" name="Shape 49"/>
        <p:cNvGrpSpPr/>
        <p:nvPr/>
      </p:nvGrpSpPr>
      <p:grpSpPr>
        <a:xfrm>
          <a:off x="0" y="0"/>
          <a:ext cx="0" cy="0"/>
          <a:chOff x="0" y="0"/>
          <a:chExt cx="0" cy="0"/>
        </a:xfrm>
      </p:grpSpPr>
      <p:sp>
        <p:nvSpPr>
          <p:cNvPr id="50" name="Google Shape;50;p10"/>
          <p:cNvSpPr/>
          <p:nvPr/>
        </p:nvSpPr>
        <p:spPr>
          <a:xfrm>
            <a:off x="0" y="0"/>
            <a:ext cx="9144000" cy="5143500"/>
          </a:xfrm>
          <a:prstGeom prst="rect">
            <a:avLst/>
          </a:prstGeom>
          <a:gradFill>
            <a:gsLst>
              <a:gs pos="0">
                <a:schemeClr val="accent1"/>
              </a:gs>
              <a:gs pos="100000">
                <a:srgbClr val="124B6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pic>
        <p:nvPicPr>
          <p:cNvPr id="51" name="Google Shape;51;p10"/>
          <p:cNvPicPr preferRelativeResize="0"/>
          <p:nvPr/>
        </p:nvPicPr>
        <p:blipFill rotWithShape="1">
          <a:blip r:embed="rId2">
            <a:alphaModFix/>
          </a:blip>
          <a:srcRect b="2667" l="1528" r="0" t="1342"/>
          <a:stretch/>
        </p:blipFill>
        <p:spPr>
          <a:xfrm>
            <a:off x="0" y="0"/>
            <a:ext cx="4176000" cy="5143500"/>
          </a:xfrm>
          <a:prstGeom prst="rect">
            <a:avLst/>
          </a:prstGeom>
          <a:noFill/>
          <a:ln>
            <a:noFill/>
          </a:ln>
        </p:spPr>
      </p:pic>
      <p:sp>
        <p:nvSpPr>
          <p:cNvPr id="52" name="Google Shape;52;p10"/>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3" name="Google Shape;53;p10"/>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54" name="Google Shape;54;p10"/>
          <p:cNvPicPr preferRelativeResize="0"/>
          <p:nvPr/>
        </p:nvPicPr>
        <p:blipFill rotWithShape="1">
          <a:blip r:embed="rId3">
            <a:alphaModFix/>
          </a:blip>
          <a:srcRect b="0" l="0" r="0" t="0"/>
          <a:stretch/>
        </p:blipFill>
        <p:spPr>
          <a:xfrm>
            <a:off x="7640664" y="3860713"/>
            <a:ext cx="1274736" cy="106939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2">
          <p15:clr>
            <a:srgbClr val="F26B43"/>
          </p15:clr>
        </p15:guide>
        <p15:guide id="2" pos="2880">
          <p15:clr>
            <a:srgbClr val="F26B43"/>
          </p15:clr>
        </p15:guide>
        <p15:guide id="3" pos="216">
          <p15:clr>
            <a:srgbClr val="F26B43"/>
          </p15:clr>
        </p15:guide>
        <p15:guide id="4" pos="5616">
          <p15:clr>
            <a:srgbClr val="F26B43"/>
          </p15:clr>
        </p15:guide>
        <p15:guide id="5" orient="horz" pos="7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14.png"/><Relationship Id="rId7" Type="http://schemas.openxmlformats.org/officeDocument/2006/relationships/image" Target="../media/image35.png"/><Relationship Id="rId8"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30.jpg"/><Relationship Id="rId7" Type="http://schemas.openxmlformats.org/officeDocument/2006/relationships/image" Target="../media/image28.png"/><Relationship Id="rId8"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latin typeface="Bree Serif"/>
                <a:ea typeface="Bree Serif"/>
                <a:cs typeface="Bree Serif"/>
                <a:sym typeface="Bree Serif"/>
              </a:rPr>
              <a:t>Docker </a:t>
            </a:r>
            <a:endParaRPr>
              <a:latin typeface="Bree Serif"/>
              <a:ea typeface="Bree Serif"/>
              <a:cs typeface="Bree Serif"/>
              <a:sym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9" name="Google Shape;269;p34"/>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t>Testing Scenarios</a:t>
            </a:r>
            <a:endParaRPr/>
          </a:p>
        </p:txBody>
      </p:sp>
      <p:sp>
        <p:nvSpPr>
          <p:cNvPr id="270" name="Google Shape;270;p34"/>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100"/>
              <a:buNone/>
            </a:pPr>
            <a:r>
              <a:rPr lang="en-US"/>
              <a:t>Measure SysBench performance across 3 configurations</a:t>
            </a:r>
            <a:endParaRPr/>
          </a:p>
        </p:txBody>
      </p:sp>
      <p:pic>
        <p:nvPicPr>
          <p:cNvPr id="271" name="Google Shape;271;p34"/>
          <p:cNvPicPr preferRelativeResize="0"/>
          <p:nvPr>
            <p:ph idx="1" type="body"/>
          </p:nvPr>
        </p:nvPicPr>
        <p:blipFill rotWithShape="1">
          <a:blip r:embed="rId3">
            <a:alphaModFix/>
          </a:blip>
          <a:srcRect b="0" l="0" r="0" t="0"/>
          <a:stretch/>
        </p:blipFill>
        <p:spPr>
          <a:xfrm>
            <a:off x="228600" y="1801747"/>
            <a:ext cx="8686800" cy="1491312"/>
          </a:xfrm>
          <a:prstGeom prst="rect">
            <a:avLst/>
          </a:prstGeom>
          <a:noFill/>
          <a:ln>
            <a:noFill/>
          </a:ln>
        </p:spPr>
      </p:pic>
      <p:sp>
        <p:nvSpPr>
          <p:cNvPr id="272" name="Google Shape;272;p34"/>
          <p:cNvSpPr txBox="1"/>
          <p:nvPr/>
        </p:nvSpPr>
        <p:spPr>
          <a:xfrm>
            <a:off x="452387" y="3384449"/>
            <a:ext cx="25891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Scenario 1:</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8 VMs</a:t>
            </a:r>
            <a:endParaRPr sz="1600">
              <a:solidFill>
                <a:schemeClr val="dk1"/>
              </a:solidFill>
              <a:latin typeface="Arial"/>
              <a:ea typeface="Arial"/>
              <a:cs typeface="Arial"/>
              <a:sym typeface="Arial"/>
            </a:endParaRPr>
          </a:p>
        </p:txBody>
      </p:sp>
      <p:sp>
        <p:nvSpPr>
          <p:cNvPr id="273" name="Google Shape;273;p34"/>
          <p:cNvSpPr txBox="1"/>
          <p:nvPr/>
        </p:nvSpPr>
        <p:spPr>
          <a:xfrm>
            <a:off x="3436218" y="3384448"/>
            <a:ext cx="25603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Scenario 2:</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1 VM w/ 8 Containers</a:t>
            </a:r>
            <a:endParaRPr sz="1600">
              <a:solidFill>
                <a:schemeClr val="dk1"/>
              </a:solidFill>
              <a:latin typeface="Arial"/>
              <a:ea typeface="Arial"/>
              <a:cs typeface="Arial"/>
              <a:sym typeface="Arial"/>
            </a:endParaRPr>
          </a:p>
        </p:txBody>
      </p:sp>
      <p:sp>
        <p:nvSpPr>
          <p:cNvPr id="274" name="Google Shape;274;p34"/>
          <p:cNvSpPr txBox="1"/>
          <p:nvPr/>
        </p:nvSpPr>
        <p:spPr>
          <a:xfrm>
            <a:off x="5996538" y="3384448"/>
            <a:ext cx="29188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Scenario 3:</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8 Containers on Bare Metal</a:t>
            </a:r>
            <a:endParaRPr sz="16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1" name="Google Shape;281;p35"/>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t>Additional Savings</a:t>
            </a:r>
            <a:endParaRPr/>
          </a:p>
        </p:txBody>
      </p:sp>
      <p:sp>
        <p:nvSpPr>
          <p:cNvPr id="282" name="Google Shape;282;p35"/>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100"/>
              <a:buNone/>
            </a:pPr>
            <a:r>
              <a:rPr lang="en-US"/>
              <a:t>Docker allowed for savings in memory and disk as well</a:t>
            </a:r>
            <a:endParaRPr/>
          </a:p>
        </p:txBody>
      </p:sp>
      <p:pic>
        <p:nvPicPr>
          <p:cNvPr id="283" name="Google Shape;283;p35"/>
          <p:cNvPicPr preferRelativeResize="0"/>
          <p:nvPr/>
        </p:nvPicPr>
        <p:blipFill rotWithShape="1">
          <a:blip r:embed="rId3">
            <a:alphaModFix/>
          </a:blip>
          <a:srcRect b="10834" l="2593" r="6979" t="13797"/>
          <a:stretch/>
        </p:blipFill>
        <p:spPr>
          <a:xfrm>
            <a:off x="1059898" y="1483944"/>
            <a:ext cx="6003925" cy="271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0" name="Google Shape;290;p36"/>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t>Key Learnings		</a:t>
            </a:r>
            <a:endParaRPr/>
          </a:p>
        </p:txBody>
      </p:sp>
      <p:grpSp>
        <p:nvGrpSpPr>
          <p:cNvPr id="291" name="Google Shape;291;p36"/>
          <p:cNvGrpSpPr/>
          <p:nvPr/>
        </p:nvGrpSpPr>
        <p:grpSpPr>
          <a:xfrm>
            <a:off x="1454868" y="1372083"/>
            <a:ext cx="6234263" cy="3258171"/>
            <a:chOff x="1226268" y="2070"/>
            <a:chExt cx="6234263" cy="3258171"/>
          </a:xfrm>
        </p:grpSpPr>
        <p:sp>
          <p:nvSpPr>
            <p:cNvPr id="292" name="Google Shape;292;p36"/>
            <p:cNvSpPr/>
            <p:nvPr/>
          </p:nvSpPr>
          <p:spPr>
            <a:xfrm rot="10800000">
              <a:off x="1683809" y="2070"/>
              <a:ext cx="5776722" cy="915083"/>
            </a:xfrm>
            <a:prstGeom prst="homePlate">
              <a:avLst>
                <a:gd fmla="val 50000" name="adj"/>
              </a:avLst>
            </a:prstGeom>
            <a:gradFill>
              <a:gsLst>
                <a:gs pos="0">
                  <a:srgbClr val="A2DDFC"/>
                </a:gs>
                <a:gs pos="50000">
                  <a:srgbClr val="0DACFF"/>
                </a:gs>
                <a:gs pos="100000">
                  <a:srgbClr val="009BE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txBox="1"/>
            <p:nvPr/>
          </p:nvSpPr>
          <p:spPr>
            <a:xfrm>
              <a:off x="1912580" y="2070"/>
              <a:ext cx="5547951" cy="915083"/>
            </a:xfrm>
            <a:prstGeom prst="rect">
              <a:avLst/>
            </a:prstGeom>
            <a:noFill/>
            <a:ln>
              <a:noFill/>
            </a:ln>
          </p:spPr>
          <p:txBody>
            <a:bodyPr anchorCtr="0" anchor="ctr" bIns="125725" lIns="403525" spcFirstLastPara="1" rIns="234675" wrap="square" tIns="125725">
              <a:noAutofit/>
            </a:bodyPr>
            <a:lstStyle/>
            <a:p>
              <a:pPr indent="0" lvl="0" marL="0" marR="0" rtl="0" algn="ctr">
                <a:lnSpc>
                  <a:spcPct val="90000"/>
                </a:lnSpc>
                <a:spcBef>
                  <a:spcPts val="0"/>
                </a:spcBef>
                <a:spcAft>
                  <a:spcPts val="0"/>
                </a:spcAft>
                <a:buNone/>
              </a:pPr>
              <a:r>
                <a:rPr lang="en-US" sz="3300">
                  <a:solidFill>
                    <a:schemeClr val="lt1"/>
                  </a:solidFill>
                  <a:latin typeface="Arial"/>
                  <a:ea typeface="Arial"/>
                  <a:cs typeface="Arial"/>
                  <a:sym typeface="Arial"/>
                </a:rPr>
                <a:t>Plan for Higher Density</a:t>
              </a:r>
              <a:endParaRPr sz="3300">
                <a:solidFill>
                  <a:schemeClr val="lt1"/>
                </a:solidFill>
                <a:latin typeface="Arial"/>
                <a:ea typeface="Arial"/>
                <a:cs typeface="Arial"/>
                <a:sym typeface="Arial"/>
              </a:endParaRPr>
            </a:p>
          </p:txBody>
        </p:sp>
        <p:sp>
          <p:nvSpPr>
            <p:cNvPr id="294" name="Google Shape;294;p36"/>
            <p:cNvSpPr/>
            <p:nvPr/>
          </p:nvSpPr>
          <p:spPr>
            <a:xfrm>
              <a:off x="1226268" y="2070"/>
              <a:ext cx="915083" cy="915083"/>
            </a:xfrm>
            <a:prstGeom prst="ellipse">
              <a:avLst/>
            </a:prstGeom>
            <a:solidFill>
              <a:srgbClr val="BA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rot="10800000">
              <a:off x="1683809" y="1173614"/>
              <a:ext cx="5776722" cy="915083"/>
            </a:xfrm>
            <a:prstGeom prst="homePlate">
              <a:avLst>
                <a:gd fmla="val 50000" name="adj"/>
              </a:avLst>
            </a:prstGeom>
            <a:gradFill>
              <a:gsLst>
                <a:gs pos="0">
                  <a:srgbClr val="73CCFB"/>
                </a:gs>
                <a:gs pos="50000">
                  <a:srgbClr val="0DACFF"/>
                </a:gs>
                <a:gs pos="100000">
                  <a:srgbClr val="009BE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txBox="1"/>
            <p:nvPr/>
          </p:nvSpPr>
          <p:spPr>
            <a:xfrm>
              <a:off x="1912580" y="1173614"/>
              <a:ext cx="5547951" cy="915083"/>
            </a:xfrm>
            <a:prstGeom prst="rect">
              <a:avLst/>
            </a:prstGeom>
            <a:noFill/>
            <a:ln>
              <a:noFill/>
            </a:ln>
          </p:spPr>
          <p:txBody>
            <a:bodyPr anchorCtr="0" anchor="ctr" bIns="125725" lIns="403525" spcFirstLastPara="1" rIns="234675" wrap="square" tIns="125725">
              <a:noAutofit/>
            </a:bodyPr>
            <a:lstStyle/>
            <a:p>
              <a:pPr indent="0" lvl="0" marL="0" marR="0" rtl="0" algn="ctr">
                <a:lnSpc>
                  <a:spcPct val="90000"/>
                </a:lnSpc>
                <a:spcBef>
                  <a:spcPts val="0"/>
                </a:spcBef>
                <a:spcAft>
                  <a:spcPts val="0"/>
                </a:spcAft>
                <a:buNone/>
              </a:pPr>
              <a:r>
                <a:rPr lang="en-US" sz="3300">
                  <a:solidFill>
                    <a:schemeClr val="lt1"/>
                  </a:solidFill>
                  <a:latin typeface="Arial"/>
                  <a:ea typeface="Arial"/>
                  <a:cs typeface="Arial"/>
                  <a:sym typeface="Arial"/>
                </a:rPr>
                <a:t>Bare Metal or Bigger VMs</a:t>
              </a:r>
              <a:endParaRPr sz="3300">
                <a:solidFill>
                  <a:schemeClr val="lt1"/>
                </a:solidFill>
                <a:latin typeface="Arial"/>
                <a:ea typeface="Arial"/>
                <a:cs typeface="Arial"/>
                <a:sym typeface="Arial"/>
              </a:endParaRPr>
            </a:p>
          </p:txBody>
        </p:sp>
        <p:sp>
          <p:nvSpPr>
            <p:cNvPr id="297" name="Google Shape;297;p36"/>
            <p:cNvSpPr/>
            <p:nvPr/>
          </p:nvSpPr>
          <p:spPr>
            <a:xfrm>
              <a:off x="1226268" y="1173614"/>
              <a:ext cx="915083" cy="915083"/>
            </a:xfrm>
            <a:prstGeom prst="ellipse">
              <a:avLst/>
            </a:prstGeom>
            <a:solidFill>
              <a:srgbClr val="BA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rot="10800000">
              <a:off x="1683809" y="2345158"/>
              <a:ext cx="5776722" cy="915083"/>
            </a:xfrm>
            <a:prstGeom prst="homePlate">
              <a:avLst>
                <a:gd fmla="val 50000" name="adj"/>
              </a:avLst>
            </a:prstGeom>
            <a:gradFill>
              <a:gsLst>
                <a:gs pos="0">
                  <a:srgbClr val="0683C7"/>
                </a:gs>
                <a:gs pos="50000">
                  <a:srgbClr val="0DACFF"/>
                </a:gs>
                <a:gs pos="100000">
                  <a:srgbClr val="009BE3"/>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txBox="1"/>
            <p:nvPr/>
          </p:nvSpPr>
          <p:spPr>
            <a:xfrm>
              <a:off x="1912580" y="2345158"/>
              <a:ext cx="5547951" cy="915083"/>
            </a:xfrm>
            <a:prstGeom prst="rect">
              <a:avLst/>
            </a:prstGeom>
            <a:noFill/>
            <a:ln>
              <a:noFill/>
            </a:ln>
          </p:spPr>
          <p:txBody>
            <a:bodyPr anchorCtr="0" anchor="ctr" bIns="125725" lIns="403525" spcFirstLastPara="1" rIns="234675" wrap="square" tIns="125725">
              <a:noAutofit/>
            </a:bodyPr>
            <a:lstStyle/>
            <a:p>
              <a:pPr indent="0" lvl="0" marL="0" marR="0" rtl="0" algn="ctr">
                <a:lnSpc>
                  <a:spcPct val="90000"/>
                </a:lnSpc>
                <a:spcBef>
                  <a:spcPts val="0"/>
                </a:spcBef>
                <a:spcAft>
                  <a:spcPts val="0"/>
                </a:spcAft>
                <a:buNone/>
              </a:pPr>
              <a:r>
                <a:rPr lang="en-US" sz="3300">
                  <a:solidFill>
                    <a:schemeClr val="lt1"/>
                  </a:solidFill>
                  <a:latin typeface="Arial"/>
                  <a:ea typeface="Arial"/>
                  <a:cs typeface="Arial"/>
                  <a:sym typeface="Arial"/>
                </a:rPr>
                <a:t>Tune To Optimize</a:t>
              </a:r>
              <a:endParaRPr sz="3300">
                <a:solidFill>
                  <a:schemeClr val="lt1"/>
                </a:solidFill>
                <a:latin typeface="Arial"/>
                <a:ea typeface="Arial"/>
                <a:cs typeface="Arial"/>
                <a:sym typeface="Arial"/>
              </a:endParaRPr>
            </a:p>
          </p:txBody>
        </p:sp>
        <p:sp>
          <p:nvSpPr>
            <p:cNvPr id="300" name="Google Shape;300;p36"/>
            <p:cNvSpPr/>
            <p:nvPr/>
          </p:nvSpPr>
          <p:spPr>
            <a:xfrm>
              <a:off x="1226268" y="2345158"/>
              <a:ext cx="915083" cy="915083"/>
            </a:xfrm>
            <a:prstGeom prst="ellipse">
              <a:avLst/>
            </a:prstGeom>
            <a:solidFill>
              <a:srgbClr val="BA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6"/>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100"/>
              <a:buNone/>
            </a:pPr>
            <a:r>
              <a:rPr lang="en-US"/>
              <a:t>Docker containers increase performance and </a:t>
            </a:r>
            <a:r>
              <a:rPr lang="en-US"/>
              <a:t>flexiblity</a:t>
            </a:r>
            <a:endParaRPr/>
          </a:p>
        </p:txBody>
      </p:sp>
      <p:sp>
        <p:nvSpPr>
          <p:cNvPr id="302" name="Google Shape;302;p36"/>
          <p:cNvSpPr txBox="1"/>
          <p:nvPr/>
        </p:nvSpPr>
        <p:spPr>
          <a:xfrm>
            <a:off x="1463038" y="2739559"/>
            <a:ext cx="89844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2</a:t>
            </a:r>
            <a:endParaRPr/>
          </a:p>
        </p:txBody>
      </p:sp>
      <p:sp>
        <p:nvSpPr>
          <p:cNvPr id="303" name="Google Shape;303;p36"/>
          <p:cNvSpPr txBox="1"/>
          <p:nvPr/>
        </p:nvSpPr>
        <p:spPr>
          <a:xfrm>
            <a:off x="1463038" y="1563643"/>
            <a:ext cx="89844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1</a:t>
            </a:r>
            <a:endParaRPr/>
          </a:p>
        </p:txBody>
      </p:sp>
      <p:sp>
        <p:nvSpPr>
          <p:cNvPr id="304" name="Google Shape;304;p36"/>
          <p:cNvSpPr txBox="1"/>
          <p:nvPr/>
        </p:nvSpPr>
        <p:spPr>
          <a:xfrm>
            <a:off x="1463039" y="3915584"/>
            <a:ext cx="89844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3</a:t>
            </a:r>
            <a:endParaRPr b="1" sz="2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7"/>
          <p:cNvPicPr preferRelativeResize="0"/>
          <p:nvPr/>
        </p:nvPicPr>
        <p:blipFill rotWithShape="1">
          <a:blip r:embed="rId3">
            <a:alphaModFix/>
          </a:blip>
          <a:srcRect b="0" l="0" r="0" t="0"/>
          <a:stretch/>
        </p:blipFill>
        <p:spPr>
          <a:xfrm>
            <a:off x="0" y="0"/>
            <a:ext cx="9183497" cy="5142770"/>
          </a:xfrm>
          <a:prstGeom prst="rect">
            <a:avLst/>
          </a:prstGeom>
          <a:noFill/>
          <a:ln>
            <a:noFill/>
          </a:ln>
        </p:spPr>
      </p:pic>
      <p:pic>
        <p:nvPicPr>
          <p:cNvPr id="311" name="Google Shape;311;p37"/>
          <p:cNvPicPr preferRelativeResize="0"/>
          <p:nvPr/>
        </p:nvPicPr>
        <p:blipFill rotWithShape="1">
          <a:blip r:embed="rId4">
            <a:alphaModFix/>
          </a:blip>
          <a:srcRect b="29655" l="0" r="0" t="0"/>
          <a:stretch/>
        </p:blipFill>
        <p:spPr>
          <a:xfrm>
            <a:off x="8457649" y="4744358"/>
            <a:ext cx="435238" cy="2567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t>Build, Ship, and Run</a:t>
            </a:r>
            <a:endParaRPr/>
          </a:p>
        </p:txBody>
      </p:sp>
      <p:sp>
        <p:nvSpPr>
          <p:cNvPr id="317" name="Google Shape;317;p38"/>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797979"/>
              </a:buClr>
              <a:buSzPts val="225"/>
              <a:buFont typeface="Arial"/>
              <a:buNone/>
            </a:pPr>
            <a:fld id="{00000000-1234-1234-1234-123412341234}" type="slidenum">
              <a:rPr b="0" i="0" lang="en-US" sz="900" u="none" cap="none" strike="noStrike">
                <a:solidFill>
                  <a:srgbClr val="797979"/>
                </a:solidFill>
                <a:latin typeface="Arial"/>
                <a:ea typeface="Arial"/>
                <a:cs typeface="Arial"/>
                <a:sym typeface="Arial"/>
              </a:rPr>
              <a:t>‹#›</a:t>
            </a:fld>
            <a:endParaRPr b="0" i="0" sz="900" u="none" cap="none" strike="noStrike">
              <a:solidFill>
                <a:srgbClr val="797979"/>
              </a:solidFill>
              <a:latin typeface="Arial"/>
              <a:ea typeface="Arial"/>
              <a:cs typeface="Arial"/>
              <a:sym typeface="Arial"/>
            </a:endParaRPr>
          </a:p>
        </p:txBody>
      </p:sp>
      <p:sp>
        <p:nvSpPr>
          <p:cNvPr id="323" name="Google Shape;323;p39"/>
          <p:cNvSpPr txBox="1"/>
          <p:nvPr>
            <p:ph type="title"/>
          </p:nvPr>
        </p:nvSpPr>
        <p:spPr>
          <a:xfrm>
            <a:off x="228600" y="273844"/>
            <a:ext cx="8686800" cy="4799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700"/>
              <a:buFont typeface="Arial"/>
              <a:buNone/>
            </a:pPr>
            <a:r>
              <a:rPr b="0" i="0" lang="en-US" sz="2800" u="none" cap="none" strike="noStrike">
                <a:solidFill>
                  <a:schemeClr val="dk2"/>
                </a:solidFill>
                <a:latin typeface="Arial"/>
                <a:ea typeface="Arial"/>
                <a:cs typeface="Arial"/>
                <a:sym typeface="Arial"/>
              </a:rPr>
              <a:t>Put it all together: Build, Ship, Run Workflow</a:t>
            </a:r>
            <a:endParaRPr b="0" i="0" sz="2800" u="none" cap="none" strike="noStrike">
              <a:solidFill>
                <a:schemeClr val="dk2"/>
              </a:solidFill>
              <a:latin typeface="Arial"/>
              <a:ea typeface="Arial"/>
              <a:cs typeface="Arial"/>
              <a:sym typeface="Arial"/>
            </a:endParaRPr>
          </a:p>
        </p:txBody>
      </p:sp>
      <p:sp>
        <p:nvSpPr>
          <p:cNvPr id="324" name="Google Shape;324;p39"/>
          <p:cNvSpPr/>
          <p:nvPr/>
        </p:nvSpPr>
        <p:spPr>
          <a:xfrm>
            <a:off x="1168133" y="2528719"/>
            <a:ext cx="2502300" cy="2146500"/>
          </a:xfrm>
          <a:prstGeom prst="homePlate">
            <a:avLst>
              <a:gd fmla="val 39387" name="adj"/>
            </a:avLst>
          </a:prstGeom>
          <a:solidFill>
            <a:srgbClr val="FFFFFF"/>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25" name="Google Shape;325;p39"/>
          <p:cNvCxnSpPr/>
          <p:nvPr/>
        </p:nvCxnSpPr>
        <p:spPr>
          <a:xfrm flipH="1" rot="10800000">
            <a:off x="4953221" y="3070164"/>
            <a:ext cx="1105200" cy="465300"/>
          </a:xfrm>
          <a:prstGeom prst="straightConnector1">
            <a:avLst/>
          </a:prstGeom>
          <a:noFill/>
          <a:ln cap="flat" cmpd="sng" w="12700">
            <a:solidFill>
              <a:srgbClr val="A5A5A5"/>
            </a:solidFill>
            <a:prstDash val="solid"/>
            <a:round/>
            <a:headEnd len="sm" w="sm" type="none"/>
            <a:tailEnd len="lg" w="lg" type="stealth"/>
          </a:ln>
        </p:spPr>
      </p:cxnSp>
      <p:cxnSp>
        <p:nvCxnSpPr>
          <p:cNvPr id="326" name="Google Shape;326;p39"/>
          <p:cNvCxnSpPr/>
          <p:nvPr/>
        </p:nvCxnSpPr>
        <p:spPr>
          <a:xfrm>
            <a:off x="4859675" y="3703292"/>
            <a:ext cx="1149900" cy="826500"/>
          </a:xfrm>
          <a:prstGeom prst="straightConnector1">
            <a:avLst/>
          </a:prstGeom>
          <a:noFill/>
          <a:ln cap="flat" cmpd="sng" w="12700">
            <a:solidFill>
              <a:srgbClr val="A5A5A5"/>
            </a:solidFill>
            <a:prstDash val="solid"/>
            <a:round/>
            <a:headEnd len="sm" w="sm" type="none"/>
            <a:tailEnd len="lg" w="lg" type="stealth"/>
          </a:ln>
        </p:spPr>
      </p:cxnSp>
      <p:pic>
        <p:nvPicPr>
          <p:cNvPr id="327" name="Google Shape;327;p39"/>
          <p:cNvPicPr preferRelativeResize="0"/>
          <p:nvPr/>
        </p:nvPicPr>
        <p:blipFill rotWithShape="1">
          <a:blip r:embed="rId3">
            <a:alphaModFix/>
          </a:blip>
          <a:srcRect b="0" l="0" r="0" t="0"/>
          <a:stretch/>
        </p:blipFill>
        <p:spPr>
          <a:xfrm>
            <a:off x="1451813" y="2666488"/>
            <a:ext cx="370199" cy="370200"/>
          </a:xfrm>
          <a:prstGeom prst="rect">
            <a:avLst/>
          </a:prstGeom>
          <a:noFill/>
          <a:ln>
            <a:noFill/>
          </a:ln>
        </p:spPr>
      </p:pic>
      <p:pic>
        <p:nvPicPr>
          <p:cNvPr id="328" name="Google Shape;328;p39"/>
          <p:cNvPicPr preferRelativeResize="0"/>
          <p:nvPr/>
        </p:nvPicPr>
        <p:blipFill rotWithShape="1">
          <a:blip r:embed="rId3">
            <a:alphaModFix/>
          </a:blip>
          <a:srcRect b="0" l="0" r="0" t="0"/>
          <a:stretch/>
        </p:blipFill>
        <p:spPr>
          <a:xfrm>
            <a:off x="1454257" y="3415130"/>
            <a:ext cx="370200" cy="370200"/>
          </a:xfrm>
          <a:prstGeom prst="rect">
            <a:avLst/>
          </a:prstGeom>
          <a:noFill/>
          <a:ln>
            <a:noFill/>
          </a:ln>
        </p:spPr>
      </p:pic>
      <p:pic>
        <p:nvPicPr>
          <p:cNvPr id="329" name="Google Shape;329;p39"/>
          <p:cNvPicPr preferRelativeResize="0"/>
          <p:nvPr/>
        </p:nvPicPr>
        <p:blipFill rotWithShape="1">
          <a:blip r:embed="rId3">
            <a:alphaModFix/>
          </a:blip>
          <a:srcRect b="0" l="0" r="0" t="0"/>
          <a:stretch/>
        </p:blipFill>
        <p:spPr>
          <a:xfrm>
            <a:off x="1452503" y="4100596"/>
            <a:ext cx="370199" cy="370200"/>
          </a:xfrm>
          <a:prstGeom prst="rect">
            <a:avLst/>
          </a:prstGeom>
          <a:noFill/>
          <a:ln>
            <a:noFill/>
          </a:ln>
        </p:spPr>
      </p:pic>
      <p:grpSp>
        <p:nvGrpSpPr>
          <p:cNvPr id="330" name="Google Shape;330;p39"/>
          <p:cNvGrpSpPr/>
          <p:nvPr/>
        </p:nvGrpSpPr>
        <p:grpSpPr>
          <a:xfrm>
            <a:off x="3682749" y="2235602"/>
            <a:ext cx="1359600" cy="2165700"/>
            <a:chOff x="3301743" y="1709452"/>
            <a:chExt cx="1359600" cy="2165700"/>
          </a:xfrm>
        </p:grpSpPr>
        <p:sp>
          <p:nvSpPr>
            <p:cNvPr id="331" name="Google Shape;331;p39"/>
            <p:cNvSpPr/>
            <p:nvPr/>
          </p:nvSpPr>
          <p:spPr>
            <a:xfrm rot="-5400000">
              <a:off x="2898693" y="2112502"/>
              <a:ext cx="2165700" cy="1359600"/>
            </a:xfrm>
            <a:prstGeom prst="homePlate">
              <a:avLst>
                <a:gd fmla="val 50000" name="adj"/>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32" name="Google Shape;332;p39"/>
            <p:cNvGrpSpPr/>
            <p:nvPr/>
          </p:nvGrpSpPr>
          <p:grpSpPr>
            <a:xfrm>
              <a:off x="3576975" y="2456541"/>
              <a:ext cx="295798" cy="1258904"/>
              <a:chOff x="4175791" y="2424916"/>
              <a:chExt cx="297644" cy="1311085"/>
            </a:xfrm>
          </p:grpSpPr>
          <p:pic>
            <p:nvPicPr>
              <p:cNvPr id="333" name="Google Shape;333;p39"/>
              <p:cNvPicPr preferRelativeResize="0"/>
              <p:nvPr/>
            </p:nvPicPr>
            <p:blipFill rotWithShape="1">
              <a:blip r:embed="rId4">
                <a:alphaModFix/>
              </a:blip>
              <a:srcRect b="0" l="0" r="0" t="0"/>
              <a:stretch/>
            </p:blipFill>
            <p:spPr>
              <a:xfrm>
                <a:off x="4180335" y="2424916"/>
                <a:ext cx="293100" cy="336000"/>
              </a:xfrm>
              <a:prstGeom prst="rect">
                <a:avLst/>
              </a:prstGeom>
              <a:noFill/>
              <a:ln>
                <a:noFill/>
              </a:ln>
            </p:spPr>
          </p:pic>
          <p:pic>
            <p:nvPicPr>
              <p:cNvPr id="334" name="Google Shape;334;p39"/>
              <p:cNvPicPr preferRelativeResize="0"/>
              <p:nvPr/>
            </p:nvPicPr>
            <p:blipFill rotWithShape="1">
              <a:blip r:embed="rId4">
                <a:alphaModFix/>
              </a:blip>
              <a:srcRect b="0" l="0" r="0" t="0"/>
              <a:stretch/>
            </p:blipFill>
            <p:spPr>
              <a:xfrm>
                <a:off x="4178017" y="2934488"/>
                <a:ext cx="293100" cy="336000"/>
              </a:xfrm>
              <a:prstGeom prst="rect">
                <a:avLst/>
              </a:prstGeom>
              <a:noFill/>
              <a:ln>
                <a:noFill/>
              </a:ln>
            </p:spPr>
          </p:pic>
          <p:pic>
            <p:nvPicPr>
              <p:cNvPr id="335" name="Google Shape;335;p39"/>
              <p:cNvPicPr preferRelativeResize="0"/>
              <p:nvPr/>
            </p:nvPicPr>
            <p:blipFill rotWithShape="1">
              <a:blip r:embed="rId4">
                <a:alphaModFix/>
              </a:blip>
              <a:srcRect b="0" l="0" r="0" t="0"/>
              <a:stretch/>
            </p:blipFill>
            <p:spPr>
              <a:xfrm>
                <a:off x="4175791" y="3400001"/>
                <a:ext cx="293100" cy="336000"/>
              </a:xfrm>
              <a:prstGeom prst="rect">
                <a:avLst/>
              </a:prstGeom>
              <a:noFill/>
              <a:ln>
                <a:noFill/>
              </a:ln>
            </p:spPr>
          </p:pic>
        </p:grpSp>
      </p:grpSp>
      <p:sp>
        <p:nvSpPr>
          <p:cNvPr id="336" name="Google Shape;336;p39"/>
          <p:cNvSpPr/>
          <p:nvPr/>
        </p:nvSpPr>
        <p:spPr>
          <a:xfrm rot="5400000">
            <a:off x="6087521" y="-479442"/>
            <a:ext cx="342000" cy="3639000"/>
          </a:xfrm>
          <a:prstGeom prst="leftBracket">
            <a:avLst>
              <a:gd fmla="val 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7" name="Google Shape;337;p39"/>
          <p:cNvSpPr/>
          <p:nvPr/>
        </p:nvSpPr>
        <p:spPr>
          <a:xfrm rot="5400000">
            <a:off x="2480205" y="-366491"/>
            <a:ext cx="342000" cy="3424800"/>
          </a:xfrm>
          <a:prstGeom prst="leftBracket">
            <a:avLst>
              <a:gd fmla="val 0"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38" name="Google Shape;338;p39"/>
          <p:cNvSpPr/>
          <p:nvPr/>
        </p:nvSpPr>
        <p:spPr>
          <a:xfrm>
            <a:off x="1908475" y="869450"/>
            <a:ext cx="15009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C2B30"/>
              </a:buClr>
              <a:buSzPts val="300"/>
              <a:buFont typeface="Arial"/>
              <a:buNone/>
            </a:pPr>
            <a:r>
              <a:rPr b="1" i="0" lang="en-US" sz="1200" u="none" cap="none" strike="noStrike">
                <a:solidFill>
                  <a:schemeClr val="accent1"/>
                </a:solidFill>
                <a:latin typeface="Arial"/>
                <a:ea typeface="Arial"/>
                <a:cs typeface="Arial"/>
                <a:sym typeface="Arial"/>
              </a:rPr>
              <a:t>Developers</a:t>
            </a:r>
            <a:endParaRPr/>
          </a:p>
          <a:p>
            <a:pPr indent="0" lvl="0" marL="0" marR="0" rtl="0" algn="ctr">
              <a:lnSpc>
                <a:spcPct val="100000"/>
              </a:lnSpc>
              <a:spcBef>
                <a:spcPts val="0"/>
              </a:spcBef>
              <a:spcAft>
                <a:spcPts val="0"/>
              </a:spcAft>
              <a:buClr>
                <a:srgbClr val="1C2B30"/>
              </a:buClr>
              <a:buSzPts val="1200"/>
              <a:buFont typeface="Arial"/>
              <a:buNone/>
            </a:pPr>
            <a:r>
              <a:t/>
            </a:r>
            <a:endParaRPr b="0" i="0" sz="1200" u="none" cap="none" strike="noStrike">
              <a:solidFill>
                <a:schemeClr val="accent1"/>
              </a:solidFill>
              <a:latin typeface="Arial"/>
              <a:ea typeface="Arial"/>
              <a:cs typeface="Arial"/>
              <a:sym typeface="Arial"/>
            </a:endParaRPr>
          </a:p>
        </p:txBody>
      </p:sp>
      <p:sp>
        <p:nvSpPr>
          <p:cNvPr id="339" name="Google Shape;339;p39"/>
          <p:cNvSpPr/>
          <p:nvPr/>
        </p:nvSpPr>
        <p:spPr>
          <a:xfrm>
            <a:off x="5455532" y="867158"/>
            <a:ext cx="15009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C2B30"/>
              </a:buClr>
              <a:buSzPts val="300"/>
              <a:buFont typeface="Arial"/>
              <a:buNone/>
            </a:pPr>
            <a:r>
              <a:rPr b="1" i="0" lang="en-US" sz="1200" u="none" cap="none" strike="noStrike">
                <a:solidFill>
                  <a:schemeClr val="accent1"/>
                </a:solidFill>
                <a:latin typeface="Arial"/>
                <a:ea typeface="Arial"/>
                <a:cs typeface="Arial"/>
                <a:sym typeface="Arial"/>
              </a:rPr>
              <a:t>IT Operations</a:t>
            </a:r>
            <a:endParaRPr/>
          </a:p>
          <a:p>
            <a:pPr indent="0" lvl="0" marL="0" marR="0" rtl="0" algn="ctr">
              <a:lnSpc>
                <a:spcPct val="100000"/>
              </a:lnSpc>
              <a:spcBef>
                <a:spcPts val="0"/>
              </a:spcBef>
              <a:spcAft>
                <a:spcPts val="0"/>
              </a:spcAft>
              <a:buClr>
                <a:srgbClr val="1C2B30"/>
              </a:buClr>
              <a:buSzPts val="1200"/>
              <a:buFont typeface="Arial"/>
              <a:buNone/>
            </a:pPr>
            <a:r>
              <a:t/>
            </a:r>
            <a:endParaRPr b="0" i="0" sz="1200" u="none" cap="none" strike="noStrike">
              <a:solidFill>
                <a:schemeClr val="accent1"/>
              </a:solidFill>
              <a:latin typeface="Arial"/>
              <a:ea typeface="Arial"/>
              <a:cs typeface="Arial"/>
              <a:sym typeface="Arial"/>
            </a:endParaRPr>
          </a:p>
        </p:txBody>
      </p:sp>
      <p:grpSp>
        <p:nvGrpSpPr>
          <p:cNvPr id="340" name="Google Shape;340;p39"/>
          <p:cNvGrpSpPr/>
          <p:nvPr/>
        </p:nvGrpSpPr>
        <p:grpSpPr>
          <a:xfrm>
            <a:off x="1944449" y="2707477"/>
            <a:ext cx="412161" cy="293079"/>
            <a:chOff x="1676400" y="9809163"/>
            <a:chExt cx="1930500" cy="1366975"/>
          </a:xfrm>
        </p:grpSpPr>
        <p:sp>
          <p:nvSpPr>
            <p:cNvPr id="341" name="Google Shape;341;p39"/>
            <p:cNvSpPr/>
            <p:nvPr/>
          </p:nvSpPr>
          <p:spPr>
            <a:xfrm>
              <a:off x="1816100" y="9809163"/>
              <a:ext cx="1650900" cy="987300"/>
            </a:xfrm>
            <a:custGeom>
              <a:rect b="b" l="l" r="r" t="t"/>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9"/>
            <p:cNvSpPr/>
            <p:nvPr/>
          </p:nvSpPr>
          <p:spPr>
            <a:xfrm>
              <a:off x="1676400" y="11107738"/>
              <a:ext cx="1930500" cy="68400"/>
            </a:xfrm>
            <a:custGeom>
              <a:rect b="b" l="l" r="r" t="t"/>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9"/>
            <p:cNvSpPr/>
            <p:nvPr/>
          </p:nvSpPr>
          <p:spPr>
            <a:xfrm>
              <a:off x="1687513" y="10825163"/>
              <a:ext cx="1908300" cy="263400"/>
            </a:xfrm>
            <a:custGeom>
              <a:rect b="b" l="l" r="r" t="t"/>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39"/>
          <p:cNvGrpSpPr/>
          <p:nvPr/>
        </p:nvGrpSpPr>
        <p:grpSpPr>
          <a:xfrm>
            <a:off x="1942176" y="3437935"/>
            <a:ext cx="412161" cy="293079"/>
            <a:chOff x="1676400" y="9809163"/>
            <a:chExt cx="1930500" cy="1366975"/>
          </a:xfrm>
        </p:grpSpPr>
        <p:sp>
          <p:nvSpPr>
            <p:cNvPr id="345" name="Google Shape;345;p39"/>
            <p:cNvSpPr/>
            <p:nvPr/>
          </p:nvSpPr>
          <p:spPr>
            <a:xfrm>
              <a:off x="1816100" y="9809163"/>
              <a:ext cx="1650900" cy="987300"/>
            </a:xfrm>
            <a:custGeom>
              <a:rect b="b" l="l" r="r" t="t"/>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9"/>
            <p:cNvSpPr/>
            <p:nvPr/>
          </p:nvSpPr>
          <p:spPr>
            <a:xfrm>
              <a:off x="1676400" y="11107738"/>
              <a:ext cx="1930500" cy="68400"/>
            </a:xfrm>
            <a:custGeom>
              <a:rect b="b" l="l" r="r" t="t"/>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9"/>
            <p:cNvSpPr/>
            <p:nvPr/>
          </p:nvSpPr>
          <p:spPr>
            <a:xfrm>
              <a:off x="1687513" y="10825163"/>
              <a:ext cx="1908300" cy="263400"/>
            </a:xfrm>
            <a:custGeom>
              <a:rect b="b" l="l" r="r" t="t"/>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8" name="Google Shape;348;p39"/>
          <p:cNvGrpSpPr/>
          <p:nvPr/>
        </p:nvGrpSpPr>
        <p:grpSpPr>
          <a:xfrm>
            <a:off x="1948045" y="4127685"/>
            <a:ext cx="412161" cy="293079"/>
            <a:chOff x="1676400" y="9809163"/>
            <a:chExt cx="1930500" cy="1366975"/>
          </a:xfrm>
        </p:grpSpPr>
        <p:sp>
          <p:nvSpPr>
            <p:cNvPr id="349" name="Google Shape;349;p39"/>
            <p:cNvSpPr/>
            <p:nvPr/>
          </p:nvSpPr>
          <p:spPr>
            <a:xfrm>
              <a:off x="1816100" y="9809163"/>
              <a:ext cx="1650900" cy="987300"/>
            </a:xfrm>
            <a:custGeom>
              <a:rect b="b" l="l" r="r" t="t"/>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9"/>
            <p:cNvSpPr/>
            <p:nvPr/>
          </p:nvSpPr>
          <p:spPr>
            <a:xfrm>
              <a:off x="1676400" y="11107738"/>
              <a:ext cx="1930500" cy="68400"/>
            </a:xfrm>
            <a:custGeom>
              <a:rect b="b" l="l" r="r" t="t"/>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9"/>
            <p:cNvSpPr/>
            <p:nvPr/>
          </p:nvSpPr>
          <p:spPr>
            <a:xfrm>
              <a:off x="1687513" y="10825163"/>
              <a:ext cx="1908300" cy="263400"/>
            </a:xfrm>
            <a:custGeom>
              <a:rect b="b" l="l" r="r" t="t"/>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2" name="Google Shape;352;p39"/>
          <p:cNvCxnSpPr/>
          <p:nvPr/>
        </p:nvCxnSpPr>
        <p:spPr>
          <a:xfrm>
            <a:off x="2384685" y="3607362"/>
            <a:ext cx="1233900" cy="0"/>
          </a:xfrm>
          <a:prstGeom prst="straightConnector1">
            <a:avLst/>
          </a:prstGeom>
          <a:noFill/>
          <a:ln cap="flat" cmpd="sng" w="12700">
            <a:solidFill>
              <a:srgbClr val="A5A5A5"/>
            </a:solidFill>
            <a:prstDash val="solid"/>
            <a:round/>
            <a:headEnd len="lg" w="lg" type="stealth"/>
            <a:tailEnd len="lg" w="lg" type="stealth"/>
          </a:ln>
        </p:spPr>
      </p:cxnSp>
      <p:pic>
        <p:nvPicPr>
          <p:cNvPr id="353" name="Google Shape;353;p39"/>
          <p:cNvPicPr preferRelativeResize="0"/>
          <p:nvPr/>
        </p:nvPicPr>
        <p:blipFill rotWithShape="1">
          <a:blip r:embed="rId4">
            <a:alphaModFix/>
          </a:blip>
          <a:srcRect b="0" l="0" r="0" t="0"/>
          <a:stretch/>
        </p:blipFill>
        <p:spPr>
          <a:xfrm>
            <a:off x="2816200" y="3289692"/>
            <a:ext cx="291300" cy="322500"/>
          </a:xfrm>
          <a:prstGeom prst="rect">
            <a:avLst/>
          </a:prstGeom>
          <a:noFill/>
          <a:ln>
            <a:noFill/>
          </a:ln>
        </p:spPr>
      </p:pic>
      <p:sp>
        <p:nvSpPr>
          <p:cNvPr id="354" name="Google Shape;354;p39"/>
          <p:cNvSpPr/>
          <p:nvPr/>
        </p:nvSpPr>
        <p:spPr>
          <a:xfrm rot="10800000">
            <a:off x="6058509" y="2691526"/>
            <a:ext cx="1972200" cy="757200"/>
          </a:xfrm>
          <a:prstGeom prst="homePlate">
            <a:avLst>
              <a:gd fmla="val 39387" name="adj"/>
            </a:avLst>
          </a:prstGeom>
          <a:solidFill>
            <a:srgbClr val="FFFFFF"/>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5" name="Google Shape;355;p39"/>
          <p:cNvSpPr/>
          <p:nvPr/>
        </p:nvSpPr>
        <p:spPr>
          <a:xfrm rot="10800000">
            <a:off x="6072306" y="4074632"/>
            <a:ext cx="1958400" cy="757200"/>
          </a:xfrm>
          <a:prstGeom prst="homePlate">
            <a:avLst>
              <a:gd fmla="val 39387" name="adj"/>
            </a:avLst>
          </a:prstGeom>
          <a:solidFill>
            <a:srgbClr val="FFFFFF"/>
          </a:solidFill>
          <a:ln cap="flat" cmpd="sng" w="9525">
            <a:solidFill>
              <a:srgbClr val="D9D9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39"/>
          <p:cNvSpPr/>
          <p:nvPr/>
        </p:nvSpPr>
        <p:spPr>
          <a:xfrm>
            <a:off x="7023511" y="3527439"/>
            <a:ext cx="317700" cy="483000"/>
          </a:xfrm>
          <a:prstGeom prst="upDownArrow">
            <a:avLst>
              <a:gd fmla="val 52017" name="adj1"/>
              <a:gd fmla="val 44001" name="adj2"/>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57" name="Google Shape;357;p39"/>
          <p:cNvPicPr preferRelativeResize="0"/>
          <p:nvPr/>
        </p:nvPicPr>
        <p:blipFill rotWithShape="1">
          <a:blip r:embed="rId5">
            <a:alphaModFix/>
          </a:blip>
          <a:srcRect b="0" l="0" r="0" t="0"/>
          <a:stretch/>
        </p:blipFill>
        <p:spPr>
          <a:xfrm>
            <a:off x="5852117" y="4250751"/>
            <a:ext cx="431400" cy="358200"/>
          </a:xfrm>
          <a:prstGeom prst="rect">
            <a:avLst/>
          </a:prstGeom>
          <a:noFill/>
          <a:ln>
            <a:noFill/>
          </a:ln>
        </p:spPr>
      </p:pic>
      <p:grpSp>
        <p:nvGrpSpPr>
          <p:cNvPr id="358" name="Google Shape;358;p39"/>
          <p:cNvGrpSpPr/>
          <p:nvPr/>
        </p:nvGrpSpPr>
        <p:grpSpPr>
          <a:xfrm>
            <a:off x="5814007" y="2911438"/>
            <a:ext cx="531505" cy="349965"/>
            <a:chOff x="5419407" y="2204100"/>
            <a:chExt cx="578100" cy="317400"/>
          </a:xfrm>
        </p:grpSpPr>
        <p:sp>
          <p:nvSpPr>
            <p:cNvPr id="359" name="Google Shape;359;p39"/>
            <p:cNvSpPr/>
            <p:nvPr/>
          </p:nvSpPr>
          <p:spPr>
            <a:xfrm>
              <a:off x="5425901" y="2240448"/>
              <a:ext cx="548400" cy="273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0" name="Google Shape;360;p39"/>
            <p:cNvSpPr/>
            <p:nvPr/>
          </p:nvSpPr>
          <p:spPr>
            <a:xfrm>
              <a:off x="5419407" y="2204100"/>
              <a:ext cx="578100" cy="317400"/>
            </a:xfrm>
            <a:custGeom>
              <a:rect b="b" l="l" r="r" t="t"/>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cap="flat" cmpd="sng" w="9525">
              <a:solidFill>
                <a:srgbClr val="0E1518"/>
              </a:solidFill>
              <a:prstDash val="solid"/>
              <a:round/>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1" name="Google Shape;361;p39"/>
          <p:cNvPicPr preferRelativeResize="0"/>
          <p:nvPr/>
        </p:nvPicPr>
        <p:blipFill rotWithShape="1">
          <a:blip r:embed="rId6">
            <a:alphaModFix/>
          </a:blip>
          <a:srcRect b="31867" l="21758" r="25708" t="30891"/>
          <a:stretch/>
        </p:blipFill>
        <p:spPr>
          <a:xfrm>
            <a:off x="4243185" y="3517039"/>
            <a:ext cx="376200" cy="199800"/>
          </a:xfrm>
          <a:prstGeom prst="rect">
            <a:avLst/>
          </a:prstGeom>
          <a:noFill/>
          <a:ln>
            <a:noFill/>
          </a:ln>
        </p:spPr>
      </p:pic>
      <p:pic>
        <p:nvPicPr>
          <p:cNvPr id="362" name="Google Shape;362;p39"/>
          <p:cNvPicPr preferRelativeResize="0"/>
          <p:nvPr/>
        </p:nvPicPr>
        <p:blipFill rotWithShape="1">
          <a:blip r:embed="rId6">
            <a:alphaModFix/>
          </a:blip>
          <a:srcRect b="31867" l="21758" r="25708" t="30891"/>
          <a:stretch/>
        </p:blipFill>
        <p:spPr>
          <a:xfrm>
            <a:off x="4240912" y="3970682"/>
            <a:ext cx="376200" cy="199800"/>
          </a:xfrm>
          <a:prstGeom prst="rect">
            <a:avLst/>
          </a:prstGeom>
          <a:noFill/>
          <a:ln>
            <a:noFill/>
          </a:ln>
        </p:spPr>
      </p:pic>
      <p:pic>
        <p:nvPicPr>
          <p:cNvPr id="363" name="Google Shape;363;p39"/>
          <p:cNvPicPr preferRelativeResize="0"/>
          <p:nvPr/>
        </p:nvPicPr>
        <p:blipFill rotWithShape="1">
          <a:blip r:embed="rId6">
            <a:alphaModFix/>
          </a:blip>
          <a:srcRect b="31867" l="21758" r="25708" t="30891"/>
          <a:stretch/>
        </p:blipFill>
        <p:spPr>
          <a:xfrm>
            <a:off x="4249053" y="3042531"/>
            <a:ext cx="376200" cy="199800"/>
          </a:xfrm>
          <a:prstGeom prst="rect">
            <a:avLst/>
          </a:prstGeom>
          <a:noFill/>
          <a:ln>
            <a:noFill/>
          </a:ln>
        </p:spPr>
      </p:pic>
      <p:sp>
        <p:nvSpPr>
          <p:cNvPr id="364" name="Google Shape;364;p39"/>
          <p:cNvSpPr txBox="1"/>
          <p:nvPr/>
        </p:nvSpPr>
        <p:spPr>
          <a:xfrm>
            <a:off x="769812" y="1506795"/>
            <a:ext cx="2373000" cy="80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1" i="0" lang="en-US" sz="1400" u="none" cap="none" strike="noStrike">
                <a:solidFill>
                  <a:srgbClr val="000000"/>
                </a:solidFill>
                <a:latin typeface="Arial"/>
                <a:ea typeface="Arial"/>
                <a:cs typeface="Arial"/>
                <a:sym typeface="Arial"/>
              </a:rPr>
              <a:t>BUILD</a:t>
            </a:r>
            <a:endParaRPr/>
          </a:p>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Development Environments</a:t>
            </a:r>
            <a:endParaRPr/>
          </a:p>
        </p:txBody>
      </p:sp>
      <p:sp>
        <p:nvSpPr>
          <p:cNvPr id="365" name="Google Shape;365;p39"/>
          <p:cNvSpPr txBox="1"/>
          <p:nvPr/>
        </p:nvSpPr>
        <p:spPr>
          <a:xfrm>
            <a:off x="3207266" y="1501275"/>
            <a:ext cx="2372999" cy="80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1" i="0" lang="en-US" sz="1400" u="none" cap="none" strike="noStrike">
                <a:solidFill>
                  <a:srgbClr val="000000"/>
                </a:solidFill>
                <a:latin typeface="Arial"/>
                <a:ea typeface="Arial"/>
                <a:cs typeface="Arial"/>
                <a:sym typeface="Arial"/>
              </a:rPr>
              <a:t>SHIP</a:t>
            </a:r>
            <a:endParaRPr/>
          </a:p>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Create &amp; Store Images</a:t>
            </a:r>
            <a:endParaRPr/>
          </a:p>
        </p:txBody>
      </p:sp>
      <p:sp>
        <p:nvSpPr>
          <p:cNvPr id="366" name="Google Shape;366;p39"/>
          <p:cNvSpPr txBox="1"/>
          <p:nvPr/>
        </p:nvSpPr>
        <p:spPr>
          <a:xfrm>
            <a:off x="5792200" y="1501275"/>
            <a:ext cx="2373000" cy="80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0"/>
              <a:buFont typeface="Arial"/>
              <a:buNone/>
            </a:pPr>
            <a:r>
              <a:rPr b="1" i="0" lang="en-US" sz="1400" u="none" cap="none" strike="noStrike">
                <a:solidFill>
                  <a:srgbClr val="000000"/>
                </a:solidFill>
                <a:latin typeface="Arial"/>
                <a:ea typeface="Arial"/>
                <a:cs typeface="Arial"/>
                <a:sym typeface="Arial"/>
              </a:rPr>
              <a:t>RUN</a:t>
            </a:r>
            <a:endParaRPr/>
          </a:p>
          <a:p>
            <a:pPr indent="0" lvl="0" marL="0" marR="0" rtl="0" algn="ctr">
              <a:lnSpc>
                <a:spcPct val="100000"/>
              </a:lnSpc>
              <a:spcBef>
                <a:spcPts val="0"/>
              </a:spcBef>
              <a:spcAft>
                <a:spcPts val="0"/>
              </a:spcAft>
              <a:buClr>
                <a:srgbClr val="000000"/>
              </a:buClr>
              <a:buSzPts val="300"/>
              <a:buFont typeface="Arial"/>
              <a:buNone/>
            </a:pPr>
            <a:r>
              <a:rPr b="0" i="0" lang="en-US" sz="1200" u="none" cap="none" strike="noStrike">
                <a:solidFill>
                  <a:srgbClr val="000000"/>
                </a:solidFill>
                <a:latin typeface="Arial"/>
                <a:ea typeface="Arial"/>
                <a:cs typeface="Arial"/>
                <a:sym typeface="Arial"/>
              </a:rPr>
              <a:t>Deploy, Manage, Scale</a:t>
            </a:r>
            <a:endParaRPr/>
          </a:p>
        </p:txBody>
      </p:sp>
      <p:grpSp>
        <p:nvGrpSpPr>
          <p:cNvPr id="367" name="Google Shape;367;p39"/>
          <p:cNvGrpSpPr/>
          <p:nvPr/>
        </p:nvGrpSpPr>
        <p:grpSpPr>
          <a:xfrm>
            <a:off x="6493604" y="2870965"/>
            <a:ext cx="573692" cy="367787"/>
            <a:chOff x="6656779" y="2318609"/>
            <a:chExt cx="573692" cy="367787"/>
          </a:xfrm>
        </p:grpSpPr>
        <p:sp>
          <p:nvSpPr>
            <p:cNvPr id="368" name="Google Shape;368;p39"/>
            <p:cNvSpPr/>
            <p:nvPr/>
          </p:nvSpPr>
          <p:spPr>
            <a:xfrm>
              <a:off x="6680463" y="2398185"/>
              <a:ext cx="518700" cy="246600"/>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69" name="Google Shape;369;p39"/>
            <p:cNvGrpSpPr/>
            <p:nvPr/>
          </p:nvGrpSpPr>
          <p:grpSpPr>
            <a:xfrm>
              <a:off x="6656779" y="2512998"/>
              <a:ext cx="169045" cy="169045"/>
              <a:chOff x="-633412" y="1071562"/>
              <a:chExt cx="646200" cy="646199"/>
            </a:xfrm>
          </p:grpSpPr>
          <p:sp>
            <p:nvSpPr>
              <p:cNvPr id="370" name="Google Shape;370;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72" name="Google Shape;372;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73" name="Google Shape;373;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74" name="Google Shape;374;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375" name="Google Shape;375;p39"/>
            <p:cNvGrpSpPr/>
            <p:nvPr/>
          </p:nvGrpSpPr>
          <p:grpSpPr>
            <a:xfrm>
              <a:off x="6850104" y="2318609"/>
              <a:ext cx="169045" cy="169045"/>
              <a:chOff x="-633412" y="1071562"/>
              <a:chExt cx="646200" cy="646199"/>
            </a:xfrm>
          </p:grpSpPr>
          <p:sp>
            <p:nvSpPr>
              <p:cNvPr id="376" name="Google Shape;376;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7" name="Google Shape;377;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78" name="Google Shape;378;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79" name="Google Shape;379;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80" name="Google Shape;380;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381" name="Google Shape;381;p39"/>
            <p:cNvGrpSpPr/>
            <p:nvPr/>
          </p:nvGrpSpPr>
          <p:grpSpPr>
            <a:xfrm>
              <a:off x="7061426" y="2517351"/>
              <a:ext cx="169045" cy="169045"/>
              <a:chOff x="-633412" y="1071562"/>
              <a:chExt cx="646200" cy="646199"/>
            </a:xfrm>
          </p:grpSpPr>
          <p:sp>
            <p:nvSpPr>
              <p:cNvPr id="382" name="Google Shape;382;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3" name="Google Shape;383;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84" name="Google Shape;384;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85" name="Google Shape;385;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86" name="Google Shape;386;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grpSp>
        <p:nvGrpSpPr>
          <p:cNvPr id="387" name="Google Shape;387;p39"/>
          <p:cNvGrpSpPr/>
          <p:nvPr/>
        </p:nvGrpSpPr>
        <p:grpSpPr>
          <a:xfrm>
            <a:off x="7264805" y="2870965"/>
            <a:ext cx="573692" cy="367787"/>
            <a:chOff x="6656779" y="2318609"/>
            <a:chExt cx="573692" cy="367787"/>
          </a:xfrm>
        </p:grpSpPr>
        <p:sp>
          <p:nvSpPr>
            <p:cNvPr id="388" name="Google Shape;388;p39"/>
            <p:cNvSpPr/>
            <p:nvPr/>
          </p:nvSpPr>
          <p:spPr>
            <a:xfrm>
              <a:off x="6680463" y="2398185"/>
              <a:ext cx="518700" cy="246600"/>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89" name="Google Shape;389;p39"/>
            <p:cNvGrpSpPr/>
            <p:nvPr/>
          </p:nvGrpSpPr>
          <p:grpSpPr>
            <a:xfrm>
              <a:off x="6656779" y="2512998"/>
              <a:ext cx="169045" cy="169045"/>
              <a:chOff x="-633412" y="1071562"/>
              <a:chExt cx="646200" cy="646199"/>
            </a:xfrm>
          </p:grpSpPr>
          <p:sp>
            <p:nvSpPr>
              <p:cNvPr id="390" name="Google Shape;390;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1" name="Google Shape;391;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92" name="Google Shape;392;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93" name="Google Shape;393;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94" name="Google Shape;394;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395" name="Google Shape;395;p39"/>
            <p:cNvGrpSpPr/>
            <p:nvPr/>
          </p:nvGrpSpPr>
          <p:grpSpPr>
            <a:xfrm>
              <a:off x="6850104" y="2318609"/>
              <a:ext cx="169045" cy="169045"/>
              <a:chOff x="-633412" y="1071562"/>
              <a:chExt cx="646200" cy="646199"/>
            </a:xfrm>
          </p:grpSpPr>
          <p:sp>
            <p:nvSpPr>
              <p:cNvPr id="396" name="Google Shape;396;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98" name="Google Shape;398;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399" name="Google Shape;399;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00" name="Google Shape;400;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401" name="Google Shape;401;p39"/>
            <p:cNvGrpSpPr/>
            <p:nvPr/>
          </p:nvGrpSpPr>
          <p:grpSpPr>
            <a:xfrm>
              <a:off x="7061426" y="2517351"/>
              <a:ext cx="169045" cy="169045"/>
              <a:chOff x="-633412" y="1071562"/>
              <a:chExt cx="646200" cy="646199"/>
            </a:xfrm>
          </p:grpSpPr>
          <p:sp>
            <p:nvSpPr>
              <p:cNvPr id="402" name="Google Shape;402;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3" name="Google Shape;403;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04" name="Google Shape;404;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05" name="Google Shape;405;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06" name="Google Shape;406;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grpSp>
        <p:nvGrpSpPr>
          <p:cNvPr id="407" name="Google Shape;407;p39"/>
          <p:cNvGrpSpPr/>
          <p:nvPr/>
        </p:nvGrpSpPr>
        <p:grpSpPr>
          <a:xfrm>
            <a:off x="6494715" y="4269427"/>
            <a:ext cx="573692" cy="367787"/>
            <a:chOff x="6656779" y="2318609"/>
            <a:chExt cx="573692" cy="367787"/>
          </a:xfrm>
        </p:grpSpPr>
        <p:sp>
          <p:nvSpPr>
            <p:cNvPr id="408" name="Google Shape;408;p39"/>
            <p:cNvSpPr/>
            <p:nvPr/>
          </p:nvSpPr>
          <p:spPr>
            <a:xfrm>
              <a:off x="6680463" y="2398185"/>
              <a:ext cx="518700" cy="246600"/>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09" name="Google Shape;409;p39"/>
            <p:cNvGrpSpPr/>
            <p:nvPr/>
          </p:nvGrpSpPr>
          <p:grpSpPr>
            <a:xfrm>
              <a:off x="6656779" y="2512998"/>
              <a:ext cx="169045" cy="169045"/>
              <a:chOff x="-633412" y="1071562"/>
              <a:chExt cx="646200" cy="646199"/>
            </a:xfrm>
          </p:grpSpPr>
          <p:sp>
            <p:nvSpPr>
              <p:cNvPr id="410" name="Google Shape;410;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1" name="Google Shape;411;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12" name="Google Shape;412;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13" name="Google Shape;413;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14" name="Google Shape;414;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415" name="Google Shape;415;p39"/>
            <p:cNvGrpSpPr/>
            <p:nvPr/>
          </p:nvGrpSpPr>
          <p:grpSpPr>
            <a:xfrm>
              <a:off x="6850104" y="2318609"/>
              <a:ext cx="169045" cy="169045"/>
              <a:chOff x="-633412" y="1071562"/>
              <a:chExt cx="646200" cy="646199"/>
            </a:xfrm>
          </p:grpSpPr>
          <p:sp>
            <p:nvSpPr>
              <p:cNvPr id="416" name="Google Shape;416;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7" name="Google Shape;417;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18" name="Google Shape;418;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19" name="Google Shape;419;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20" name="Google Shape;420;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421" name="Google Shape;421;p39"/>
            <p:cNvGrpSpPr/>
            <p:nvPr/>
          </p:nvGrpSpPr>
          <p:grpSpPr>
            <a:xfrm>
              <a:off x="7061426" y="2517351"/>
              <a:ext cx="169045" cy="169045"/>
              <a:chOff x="-633412" y="1071562"/>
              <a:chExt cx="646200" cy="646199"/>
            </a:xfrm>
          </p:grpSpPr>
          <p:sp>
            <p:nvSpPr>
              <p:cNvPr id="422" name="Google Shape;422;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3" name="Google Shape;423;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24" name="Google Shape;424;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25" name="Google Shape;425;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26" name="Google Shape;426;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grpSp>
        <p:nvGrpSpPr>
          <p:cNvPr id="427" name="Google Shape;427;p39"/>
          <p:cNvGrpSpPr/>
          <p:nvPr/>
        </p:nvGrpSpPr>
        <p:grpSpPr>
          <a:xfrm>
            <a:off x="7265916" y="4269427"/>
            <a:ext cx="573692" cy="367787"/>
            <a:chOff x="6656779" y="2318609"/>
            <a:chExt cx="573692" cy="367787"/>
          </a:xfrm>
        </p:grpSpPr>
        <p:sp>
          <p:nvSpPr>
            <p:cNvPr id="428" name="Google Shape;428;p39"/>
            <p:cNvSpPr/>
            <p:nvPr/>
          </p:nvSpPr>
          <p:spPr>
            <a:xfrm>
              <a:off x="6680463" y="2398185"/>
              <a:ext cx="518700" cy="246600"/>
            </a:xfrm>
            <a:prstGeom prst="ellipse">
              <a:avLst/>
            </a:prstGeom>
            <a:noFill/>
            <a:ln cap="flat" cmpd="sng" w="2857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29" name="Google Shape;429;p39"/>
            <p:cNvGrpSpPr/>
            <p:nvPr/>
          </p:nvGrpSpPr>
          <p:grpSpPr>
            <a:xfrm>
              <a:off x="6656779" y="2512998"/>
              <a:ext cx="169045" cy="169045"/>
              <a:chOff x="-633412" y="1071562"/>
              <a:chExt cx="646200" cy="646199"/>
            </a:xfrm>
          </p:grpSpPr>
          <p:sp>
            <p:nvSpPr>
              <p:cNvPr id="430" name="Google Shape;430;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1" name="Google Shape;431;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32" name="Google Shape;432;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33" name="Google Shape;433;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34" name="Google Shape;434;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435" name="Google Shape;435;p39"/>
            <p:cNvGrpSpPr/>
            <p:nvPr/>
          </p:nvGrpSpPr>
          <p:grpSpPr>
            <a:xfrm>
              <a:off x="6850104" y="2318609"/>
              <a:ext cx="169045" cy="169045"/>
              <a:chOff x="-633412" y="1071562"/>
              <a:chExt cx="646200" cy="646199"/>
            </a:xfrm>
          </p:grpSpPr>
          <p:sp>
            <p:nvSpPr>
              <p:cNvPr id="436" name="Google Shape;436;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38" name="Google Shape;438;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39" name="Google Shape;439;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40" name="Google Shape;440;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nvGrpSpPr>
            <p:cNvPr id="441" name="Google Shape;441;p39"/>
            <p:cNvGrpSpPr/>
            <p:nvPr/>
          </p:nvGrpSpPr>
          <p:grpSpPr>
            <a:xfrm>
              <a:off x="7061426" y="2517351"/>
              <a:ext cx="169045" cy="169045"/>
              <a:chOff x="-633412" y="1071562"/>
              <a:chExt cx="646200" cy="646199"/>
            </a:xfrm>
          </p:grpSpPr>
          <p:sp>
            <p:nvSpPr>
              <p:cNvPr id="442" name="Google Shape;442;p39"/>
              <p:cNvSpPr/>
              <p:nvPr/>
            </p:nvSpPr>
            <p:spPr>
              <a:xfrm>
                <a:off x="-633412" y="1071562"/>
                <a:ext cx="646200" cy="646199"/>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952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3" name="Google Shape;443;p39"/>
              <p:cNvCxnSpPr/>
              <p:nvPr/>
            </p:nvCxnSpPr>
            <p:spPr>
              <a:xfrm rot="10800000">
                <a:off x="-455612"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44" name="Google Shape;444;p39"/>
              <p:cNvCxnSpPr/>
              <p:nvPr/>
            </p:nvCxnSpPr>
            <p:spPr>
              <a:xfrm rot="10800000">
                <a:off x="-361949"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45" name="Google Shape;445;p39"/>
              <p:cNvCxnSpPr/>
              <p:nvPr/>
            </p:nvCxnSpPr>
            <p:spPr>
              <a:xfrm rot="10800000">
                <a:off x="-26352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cxnSp>
            <p:nvCxnSpPr>
              <p:cNvPr id="446" name="Google Shape;446;p39"/>
              <p:cNvCxnSpPr/>
              <p:nvPr/>
            </p:nvCxnSpPr>
            <p:spPr>
              <a:xfrm rot="10800000">
                <a:off x="-168274" y="1227025"/>
                <a:ext cx="0" cy="319200"/>
              </a:xfrm>
              <a:prstGeom prst="straightConnector1">
                <a:avLst/>
              </a:prstGeom>
              <a:solidFill>
                <a:schemeClr val="lt1"/>
              </a:solidFill>
              <a:ln cap="rnd" cmpd="sng" w="9525">
                <a:solidFill>
                  <a:srgbClr val="1B181C"/>
                </a:solidFill>
                <a:prstDash val="solid"/>
                <a:round/>
                <a:headEnd len="sm" w="sm" type="none"/>
                <a:tailEnd len="sm" w="sm" type="none"/>
              </a:ln>
            </p:spPr>
          </p:cxnSp>
        </p:grpSp>
      </p:grpSp>
      <p:pic>
        <p:nvPicPr>
          <p:cNvPr id="447" name="Google Shape;447;p39"/>
          <p:cNvPicPr preferRelativeResize="0"/>
          <p:nvPr/>
        </p:nvPicPr>
        <p:blipFill rotWithShape="1">
          <a:blip r:embed="rId7">
            <a:alphaModFix/>
          </a:blip>
          <a:srcRect b="0" l="0" r="0" t="0"/>
          <a:stretch/>
        </p:blipFill>
        <p:spPr>
          <a:xfrm>
            <a:off x="4334544" y="1906452"/>
            <a:ext cx="549300" cy="442800"/>
          </a:xfrm>
          <a:prstGeom prst="rect">
            <a:avLst/>
          </a:prstGeom>
          <a:noFill/>
          <a:ln>
            <a:noFill/>
          </a:ln>
        </p:spPr>
      </p:pic>
      <p:pic>
        <p:nvPicPr>
          <p:cNvPr id="448" name="Google Shape;448;p39"/>
          <p:cNvPicPr preferRelativeResize="0"/>
          <p:nvPr/>
        </p:nvPicPr>
        <p:blipFill rotWithShape="1">
          <a:blip r:embed="rId8">
            <a:alphaModFix/>
          </a:blip>
          <a:srcRect b="0" l="0" r="0" t="0"/>
          <a:stretch/>
        </p:blipFill>
        <p:spPr>
          <a:xfrm>
            <a:off x="7077467" y="1921888"/>
            <a:ext cx="568200" cy="591900"/>
          </a:xfrm>
          <a:prstGeom prst="rect">
            <a:avLst/>
          </a:prstGeom>
          <a:noFill/>
          <a:ln>
            <a:noFill/>
          </a:ln>
        </p:spPr>
      </p:pic>
      <p:pic>
        <p:nvPicPr>
          <p:cNvPr id="449" name="Google Shape;449;p39"/>
          <p:cNvPicPr preferRelativeResize="0"/>
          <p:nvPr/>
        </p:nvPicPr>
        <p:blipFill rotWithShape="1">
          <a:blip r:embed="rId9">
            <a:alphaModFix/>
          </a:blip>
          <a:srcRect b="0" l="0" r="0" t="0"/>
          <a:stretch/>
        </p:blipFill>
        <p:spPr>
          <a:xfrm>
            <a:off x="6534834" y="2023938"/>
            <a:ext cx="485096" cy="381444"/>
          </a:xfrm>
          <a:prstGeom prst="rect">
            <a:avLst/>
          </a:prstGeom>
          <a:noFill/>
          <a:ln>
            <a:noFill/>
          </a:ln>
        </p:spPr>
      </p:pic>
      <p:grpSp>
        <p:nvGrpSpPr>
          <p:cNvPr id="450" name="Google Shape;450;p39"/>
          <p:cNvGrpSpPr/>
          <p:nvPr/>
        </p:nvGrpSpPr>
        <p:grpSpPr>
          <a:xfrm>
            <a:off x="3936616" y="2004537"/>
            <a:ext cx="290052" cy="344715"/>
            <a:chOff x="4343319" y="2377695"/>
            <a:chExt cx="394246" cy="390402"/>
          </a:xfrm>
        </p:grpSpPr>
        <p:sp>
          <p:nvSpPr>
            <p:cNvPr id="451" name="Google Shape;451;p39"/>
            <p:cNvSpPr/>
            <p:nvPr/>
          </p:nvSpPr>
          <p:spPr>
            <a:xfrm>
              <a:off x="4410123" y="2485096"/>
              <a:ext cx="278400" cy="155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52" name="Google Shape;452;p39"/>
            <p:cNvGrpSpPr/>
            <p:nvPr/>
          </p:nvGrpSpPr>
          <p:grpSpPr>
            <a:xfrm>
              <a:off x="4343319" y="2377695"/>
              <a:ext cx="394246" cy="390402"/>
              <a:chOff x="620712" y="2868613"/>
              <a:chExt cx="646199" cy="639900"/>
            </a:xfrm>
          </p:grpSpPr>
          <p:sp>
            <p:nvSpPr>
              <p:cNvPr id="453" name="Google Shape;453;p39"/>
              <p:cNvSpPr/>
              <p:nvPr/>
            </p:nvSpPr>
            <p:spPr>
              <a:xfrm>
                <a:off x="620712" y="2868613"/>
                <a:ext cx="646199" cy="639900"/>
              </a:xfrm>
              <a:custGeom>
                <a:rect b="b" l="l" r="r" t="t"/>
                <a:pathLst>
                  <a:path extrusionOk="0" h="120000" w="12000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cap="flat" cmpd="sng" w="1587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9"/>
              <p:cNvSpPr/>
              <p:nvPr/>
            </p:nvSpPr>
            <p:spPr>
              <a:xfrm>
                <a:off x="730250" y="2901950"/>
                <a:ext cx="99900" cy="142800"/>
              </a:xfrm>
              <a:custGeom>
                <a:rect b="b" l="l" r="r" t="t"/>
                <a:pathLst>
                  <a:path extrusionOk="0" h="120000" w="12000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cap="flat" cmpd="sng" w="1587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9"/>
              <p:cNvSpPr/>
              <p:nvPr/>
            </p:nvSpPr>
            <p:spPr>
              <a:xfrm>
                <a:off x="946150" y="2901950"/>
                <a:ext cx="214200" cy="142800"/>
              </a:xfrm>
              <a:custGeom>
                <a:rect b="b" l="l" r="r" t="t"/>
                <a:pathLst>
                  <a:path extrusionOk="0" h="120000" w="12000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cap="flat" cmpd="sng" w="15875">
                <a:solidFill>
                  <a:srgbClr val="1B181C"/>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6" name="Google Shape;456;p39"/>
              <p:cNvCxnSpPr/>
              <p:nvPr/>
            </p:nvCxnSpPr>
            <p:spPr>
              <a:xfrm>
                <a:off x="830262" y="3133725"/>
                <a:ext cx="0" cy="176100"/>
              </a:xfrm>
              <a:prstGeom prst="straightConnector1">
                <a:avLst/>
              </a:prstGeom>
              <a:solidFill>
                <a:schemeClr val="lt1"/>
              </a:solidFill>
              <a:ln cap="flat" cmpd="sng" w="15875">
                <a:solidFill>
                  <a:srgbClr val="1B181C"/>
                </a:solidFill>
                <a:prstDash val="solid"/>
                <a:miter lim="8000"/>
                <a:headEnd len="sm" w="sm" type="none"/>
                <a:tailEnd len="sm" w="sm" type="none"/>
              </a:ln>
            </p:spPr>
          </p:cxnSp>
          <p:cxnSp>
            <p:nvCxnSpPr>
              <p:cNvPr id="457" name="Google Shape;457;p39"/>
              <p:cNvCxnSpPr/>
              <p:nvPr/>
            </p:nvCxnSpPr>
            <p:spPr>
              <a:xfrm>
                <a:off x="939800" y="3133725"/>
                <a:ext cx="0" cy="176100"/>
              </a:xfrm>
              <a:prstGeom prst="straightConnector1">
                <a:avLst/>
              </a:prstGeom>
              <a:solidFill>
                <a:schemeClr val="lt1"/>
              </a:solidFill>
              <a:ln cap="flat" cmpd="sng" w="15875">
                <a:solidFill>
                  <a:srgbClr val="1B181C"/>
                </a:solidFill>
                <a:prstDash val="solid"/>
                <a:miter lim="8000"/>
                <a:headEnd len="sm" w="sm" type="none"/>
                <a:tailEnd len="sm" w="sm" type="none"/>
              </a:ln>
            </p:spPr>
          </p:cxnSp>
          <p:cxnSp>
            <p:nvCxnSpPr>
              <p:cNvPr id="458" name="Google Shape;458;p39"/>
              <p:cNvCxnSpPr/>
              <p:nvPr/>
            </p:nvCxnSpPr>
            <p:spPr>
              <a:xfrm>
                <a:off x="1050925" y="3133725"/>
                <a:ext cx="0" cy="176100"/>
              </a:xfrm>
              <a:prstGeom prst="straightConnector1">
                <a:avLst/>
              </a:prstGeom>
              <a:solidFill>
                <a:schemeClr val="lt1"/>
              </a:solidFill>
              <a:ln cap="flat" cmpd="sng" w="15875">
                <a:solidFill>
                  <a:srgbClr val="1B181C"/>
                </a:solidFill>
                <a:prstDash val="solid"/>
                <a:miter lim="8000"/>
                <a:headEnd len="sm" w="sm" type="none"/>
                <a:tailEnd len="sm" w="sm" type="none"/>
              </a:ln>
            </p:spPr>
          </p:cxnSp>
          <p:cxnSp>
            <p:nvCxnSpPr>
              <p:cNvPr id="459" name="Google Shape;459;p39"/>
              <p:cNvCxnSpPr/>
              <p:nvPr/>
            </p:nvCxnSpPr>
            <p:spPr>
              <a:xfrm>
                <a:off x="1050925" y="2901950"/>
                <a:ext cx="0" cy="147600"/>
              </a:xfrm>
              <a:prstGeom prst="straightConnector1">
                <a:avLst/>
              </a:prstGeom>
              <a:solidFill>
                <a:schemeClr val="lt1"/>
              </a:solidFill>
              <a:ln cap="flat" cmpd="sng" w="15875">
                <a:solidFill>
                  <a:srgbClr val="1B181C"/>
                </a:solidFill>
                <a:prstDash val="solid"/>
                <a:miter lim="8000"/>
                <a:headEnd len="sm" w="sm" type="none"/>
                <a:tailEnd len="sm" w="sm" type="none"/>
              </a:ln>
            </p:spPr>
          </p:cxnSp>
        </p:grpSp>
      </p:gr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0"/>
          <p:cNvSpPr/>
          <p:nvPr/>
        </p:nvSpPr>
        <p:spPr>
          <a:xfrm>
            <a:off x="366888" y="1550175"/>
            <a:ext cx="4500300" cy="3281699"/>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50"/>
              <a:buFont typeface="Calibri"/>
              <a:buNone/>
            </a:pPr>
            <a:r>
              <a:rPr b="1" i="0" lang="en-US" sz="1800" u="none" cap="none" strike="noStrike">
                <a:solidFill>
                  <a:schemeClr val="lt1"/>
                </a:solidFill>
                <a:latin typeface="Calibri"/>
                <a:ea typeface="Calibri"/>
                <a:cs typeface="Calibri"/>
                <a:sym typeface="Calibri"/>
              </a:rPr>
              <a:t>Docker Engine</a:t>
            </a:r>
            <a:endParaRPr/>
          </a:p>
        </p:txBody>
      </p:sp>
      <p:sp>
        <p:nvSpPr>
          <p:cNvPr id="465" name="Google Shape;465;p40"/>
          <p:cNvSpPr/>
          <p:nvPr/>
        </p:nvSpPr>
        <p:spPr>
          <a:xfrm>
            <a:off x="598008" y="3609178"/>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Load Balancing</a:t>
            </a:r>
            <a:endParaRPr/>
          </a:p>
        </p:txBody>
      </p:sp>
      <p:pic>
        <p:nvPicPr>
          <p:cNvPr id="466" name="Google Shape;466;p40"/>
          <p:cNvPicPr preferRelativeResize="0"/>
          <p:nvPr/>
        </p:nvPicPr>
        <p:blipFill rotWithShape="1">
          <a:blip r:embed="rId3">
            <a:alphaModFix/>
          </a:blip>
          <a:srcRect b="0" l="0" r="0" t="0"/>
          <a:stretch/>
        </p:blipFill>
        <p:spPr>
          <a:xfrm>
            <a:off x="707360" y="3701076"/>
            <a:ext cx="232800" cy="256200"/>
          </a:xfrm>
          <a:prstGeom prst="rect">
            <a:avLst/>
          </a:prstGeom>
          <a:noFill/>
          <a:ln>
            <a:noFill/>
          </a:ln>
        </p:spPr>
      </p:pic>
      <p:sp>
        <p:nvSpPr>
          <p:cNvPr id="467" name="Google Shape;467;p40"/>
          <p:cNvSpPr/>
          <p:nvPr/>
        </p:nvSpPr>
        <p:spPr>
          <a:xfrm>
            <a:off x="1962766" y="3033243"/>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Certificate</a:t>
            </a:r>
            <a:endParaRPr/>
          </a:p>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Authority</a:t>
            </a:r>
            <a:endParaRPr/>
          </a:p>
        </p:txBody>
      </p:sp>
      <p:grpSp>
        <p:nvGrpSpPr>
          <p:cNvPr id="468" name="Google Shape;468;p40"/>
          <p:cNvGrpSpPr/>
          <p:nvPr/>
        </p:nvGrpSpPr>
        <p:grpSpPr>
          <a:xfrm>
            <a:off x="2079362" y="3135058"/>
            <a:ext cx="334355" cy="237943"/>
            <a:chOff x="5933" y="2436"/>
            <a:chExt cx="1199" cy="900"/>
          </a:xfrm>
        </p:grpSpPr>
        <p:sp>
          <p:nvSpPr>
            <p:cNvPr id="469" name="Google Shape;469;p40"/>
            <p:cNvSpPr/>
            <p:nvPr/>
          </p:nvSpPr>
          <p:spPr>
            <a:xfrm>
              <a:off x="5933" y="2436"/>
              <a:ext cx="1199" cy="900"/>
            </a:xfrm>
            <a:custGeom>
              <a:rect b="b" l="l" r="r" t="t"/>
              <a:pathLst>
                <a:path extrusionOk="0" h="120000" w="12000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470" name="Google Shape;470;p40"/>
            <p:cNvSpPr/>
            <p:nvPr/>
          </p:nvSpPr>
          <p:spPr>
            <a:xfrm>
              <a:off x="6081" y="2569"/>
              <a:ext cx="599" cy="0"/>
            </a:xfrm>
            <a:prstGeom prst="rect">
              <a:avLst/>
            </a:pr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471" name="Google Shape;471;p40"/>
            <p:cNvSpPr/>
            <p:nvPr/>
          </p:nvSpPr>
          <p:spPr>
            <a:xfrm>
              <a:off x="6081" y="2696"/>
              <a:ext cx="599" cy="0"/>
            </a:xfrm>
            <a:prstGeom prst="rect">
              <a:avLst/>
            </a:pr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472" name="Google Shape;472;p40"/>
            <p:cNvSpPr/>
            <p:nvPr/>
          </p:nvSpPr>
          <p:spPr>
            <a:xfrm>
              <a:off x="6081" y="2829"/>
              <a:ext cx="299" cy="0"/>
            </a:xfrm>
            <a:prstGeom prst="rect">
              <a:avLst/>
            </a:pr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473" name="Google Shape;473;p40"/>
            <p:cNvSpPr/>
            <p:nvPr/>
          </p:nvSpPr>
          <p:spPr>
            <a:xfrm>
              <a:off x="6551" y="2787"/>
              <a:ext cx="299" cy="299"/>
            </a:xfrm>
            <a:custGeom>
              <a:rect b="b" l="l" r="r" t="t"/>
              <a:pathLst>
                <a:path extrusionOk="0" h="120000" w="12000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grpSp>
      <p:grpSp>
        <p:nvGrpSpPr>
          <p:cNvPr id="474" name="Google Shape;474;p40"/>
          <p:cNvGrpSpPr/>
          <p:nvPr/>
        </p:nvGrpSpPr>
        <p:grpSpPr>
          <a:xfrm>
            <a:off x="1955383" y="4174301"/>
            <a:ext cx="1255265" cy="489347"/>
            <a:chOff x="790614" y="3873207"/>
            <a:chExt cx="1255265" cy="496800"/>
          </a:xfrm>
        </p:grpSpPr>
        <p:sp>
          <p:nvSpPr>
            <p:cNvPr id="475" name="Google Shape;475;p40"/>
            <p:cNvSpPr/>
            <p:nvPr/>
          </p:nvSpPr>
          <p:spPr>
            <a:xfrm>
              <a:off x="792479" y="3873207"/>
              <a:ext cx="1253400" cy="4968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Networking</a:t>
              </a:r>
              <a:endParaRPr/>
            </a:p>
          </p:txBody>
        </p:sp>
        <p:pic>
          <p:nvPicPr>
            <p:cNvPr id="476" name="Google Shape;476;p40"/>
            <p:cNvPicPr preferRelativeResize="0"/>
            <p:nvPr/>
          </p:nvPicPr>
          <p:blipFill rotWithShape="1">
            <a:blip r:embed="rId4">
              <a:alphaModFix/>
            </a:blip>
            <a:srcRect b="0" l="0" r="0" t="0"/>
            <a:stretch/>
          </p:blipFill>
          <p:spPr>
            <a:xfrm>
              <a:off x="790614" y="3909726"/>
              <a:ext cx="501599" cy="447600"/>
            </a:xfrm>
            <a:prstGeom prst="rect">
              <a:avLst/>
            </a:prstGeom>
            <a:noFill/>
            <a:ln>
              <a:noFill/>
            </a:ln>
          </p:spPr>
        </p:pic>
      </p:grpSp>
      <p:sp>
        <p:nvSpPr>
          <p:cNvPr id="477" name="Google Shape;477;p40"/>
          <p:cNvSpPr/>
          <p:nvPr/>
        </p:nvSpPr>
        <p:spPr>
          <a:xfrm>
            <a:off x="1962766" y="3609178"/>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Service Discovery</a:t>
            </a:r>
            <a:endParaRPr/>
          </a:p>
        </p:txBody>
      </p:sp>
      <p:pic>
        <p:nvPicPr>
          <p:cNvPr id="478" name="Google Shape;478;p40"/>
          <p:cNvPicPr preferRelativeResize="0"/>
          <p:nvPr/>
        </p:nvPicPr>
        <p:blipFill rotWithShape="1">
          <a:blip r:embed="rId5">
            <a:alphaModFix/>
          </a:blip>
          <a:srcRect b="0" l="0" r="0" t="0"/>
          <a:stretch/>
        </p:blipFill>
        <p:spPr>
          <a:xfrm>
            <a:off x="2072116" y="3735105"/>
            <a:ext cx="206699" cy="230400"/>
          </a:xfrm>
          <a:prstGeom prst="rect">
            <a:avLst/>
          </a:prstGeom>
          <a:noFill/>
          <a:ln>
            <a:noFill/>
          </a:ln>
        </p:spPr>
      </p:pic>
      <p:sp>
        <p:nvSpPr>
          <p:cNvPr id="479" name="Google Shape;479;p40"/>
          <p:cNvSpPr/>
          <p:nvPr/>
        </p:nvSpPr>
        <p:spPr>
          <a:xfrm>
            <a:off x="598008" y="3027385"/>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TLS</a:t>
            </a:r>
            <a:endParaRPr/>
          </a:p>
        </p:txBody>
      </p:sp>
      <p:pic>
        <p:nvPicPr>
          <p:cNvPr id="480" name="Google Shape;480;p40"/>
          <p:cNvPicPr preferRelativeResize="0"/>
          <p:nvPr/>
        </p:nvPicPr>
        <p:blipFill rotWithShape="1">
          <a:blip r:embed="rId6">
            <a:alphaModFix/>
          </a:blip>
          <a:srcRect b="0" l="0" r="0" t="0"/>
          <a:stretch/>
        </p:blipFill>
        <p:spPr>
          <a:xfrm>
            <a:off x="730943" y="3141374"/>
            <a:ext cx="209399" cy="246299"/>
          </a:xfrm>
          <a:prstGeom prst="rect">
            <a:avLst/>
          </a:prstGeom>
          <a:noFill/>
          <a:ln>
            <a:noFill/>
          </a:ln>
        </p:spPr>
      </p:pic>
      <p:sp>
        <p:nvSpPr>
          <p:cNvPr id="481" name="Google Shape;481;p40"/>
          <p:cNvSpPr/>
          <p:nvPr/>
        </p:nvSpPr>
        <p:spPr>
          <a:xfrm>
            <a:off x="598008" y="2480174"/>
            <a:ext cx="1253400" cy="4464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Swarm Mode Manager</a:t>
            </a:r>
            <a:endParaRPr/>
          </a:p>
        </p:txBody>
      </p:sp>
      <p:sp>
        <p:nvSpPr>
          <p:cNvPr id="482" name="Google Shape;482;p40"/>
          <p:cNvSpPr/>
          <p:nvPr/>
        </p:nvSpPr>
        <p:spPr>
          <a:xfrm>
            <a:off x="1962766" y="2467091"/>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Swarm Mode Worker</a:t>
            </a:r>
            <a:endParaRPr/>
          </a:p>
        </p:txBody>
      </p:sp>
      <p:sp>
        <p:nvSpPr>
          <p:cNvPr id="483" name="Google Shape;483;p40"/>
          <p:cNvSpPr/>
          <p:nvPr/>
        </p:nvSpPr>
        <p:spPr>
          <a:xfrm>
            <a:off x="486664" y="2114710"/>
            <a:ext cx="2857499" cy="2597999"/>
          </a:xfrm>
          <a:prstGeom prst="rect">
            <a:avLst/>
          </a:prstGeom>
          <a:noFill/>
          <a:ln cap="flat" cmpd="sng" w="9525">
            <a:solidFill>
              <a:srgbClr val="C7E9FA"/>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84" name="Google Shape;484;p40"/>
          <p:cNvSpPr txBox="1"/>
          <p:nvPr/>
        </p:nvSpPr>
        <p:spPr>
          <a:xfrm>
            <a:off x="486664" y="2097292"/>
            <a:ext cx="2862300" cy="2768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Orchestration Components</a:t>
            </a:r>
            <a:endParaRPr/>
          </a:p>
        </p:txBody>
      </p:sp>
      <p:sp>
        <p:nvSpPr>
          <p:cNvPr id="485" name="Google Shape;485;p40"/>
          <p:cNvSpPr/>
          <p:nvPr/>
        </p:nvSpPr>
        <p:spPr>
          <a:xfrm>
            <a:off x="3453878" y="2964832"/>
            <a:ext cx="1253400" cy="5205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Volumes</a:t>
            </a:r>
            <a:endParaRPr/>
          </a:p>
        </p:txBody>
      </p:sp>
      <p:pic>
        <p:nvPicPr>
          <p:cNvPr id="486" name="Google Shape;486;p40"/>
          <p:cNvPicPr preferRelativeResize="0"/>
          <p:nvPr/>
        </p:nvPicPr>
        <p:blipFill rotWithShape="1">
          <a:blip r:embed="rId7">
            <a:alphaModFix/>
          </a:blip>
          <a:srcRect b="0" l="0" r="0" t="0"/>
          <a:stretch/>
        </p:blipFill>
        <p:spPr>
          <a:xfrm>
            <a:off x="3450285" y="2986650"/>
            <a:ext cx="464099" cy="464099"/>
          </a:xfrm>
          <a:prstGeom prst="rect">
            <a:avLst/>
          </a:prstGeom>
          <a:noFill/>
          <a:ln>
            <a:noFill/>
          </a:ln>
        </p:spPr>
      </p:pic>
      <p:sp>
        <p:nvSpPr>
          <p:cNvPr id="487" name="Google Shape;487;p40"/>
          <p:cNvSpPr/>
          <p:nvPr/>
        </p:nvSpPr>
        <p:spPr>
          <a:xfrm>
            <a:off x="3453775" y="3571973"/>
            <a:ext cx="1253400" cy="5205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Plugins</a:t>
            </a:r>
            <a:endParaRPr/>
          </a:p>
        </p:txBody>
      </p:sp>
      <p:pic>
        <p:nvPicPr>
          <p:cNvPr id="488" name="Google Shape;488;p40"/>
          <p:cNvPicPr preferRelativeResize="0"/>
          <p:nvPr/>
        </p:nvPicPr>
        <p:blipFill rotWithShape="1">
          <a:blip r:embed="rId8">
            <a:alphaModFix/>
          </a:blip>
          <a:srcRect b="0" l="0" r="0" t="0"/>
          <a:stretch/>
        </p:blipFill>
        <p:spPr>
          <a:xfrm>
            <a:off x="3478719" y="3621401"/>
            <a:ext cx="474000" cy="474000"/>
          </a:xfrm>
          <a:prstGeom prst="rect">
            <a:avLst/>
          </a:prstGeom>
          <a:noFill/>
          <a:ln>
            <a:noFill/>
          </a:ln>
        </p:spPr>
      </p:pic>
      <p:sp>
        <p:nvSpPr>
          <p:cNvPr id="489" name="Google Shape;489;p40"/>
          <p:cNvSpPr/>
          <p:nvPr/>
        </p:nvSpPr>
        <p:spPr>
          <a:xfrm>
            <a:off x="598008" y="4180432"/>
            <a:ext cx="1253400" cy="4833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502900" spcFirstLastPara="1" rIns="0" wrap="square" tIns="45700">
            <a:noAutofit/>
          </a:bodyPr>
          <a:lstStyle/>
          <a:p>
            <a:pPr indent="0" lvl="0" marL="0" marR="0" rtl="0" algn="l">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Distributed store</a:t>
            </a:r>
            <a:endParaRPr/>
          </a:p>
        </p:txBody>
      </p:sp>
      <p:pic>
        <p:nvPicPr>
          <p:cNvPr id="490" name="Google Shape;490;p40"/>
          <p:cNvPicPr preferRelativeResize="0"/>
          <p:nvPr/>
        </p:nvPicPr>
        <p:blipFill rotWithShape="1">
          <a:blip r:embed="rId9">
            <a:alphaModFix/>
          </a:blip>
          <a:srcRect b="0" l="0" r="0" t="0"/>
          <a:stretch/>
        </p:blipFill>
        <p:spPr>
          <a:xfrm>
            <a:off x="606200" y="4228221"/>
            <a:ext cx="458699" cy="458699"/>
          </a:xfrm>
          <a:prstGeom prst="rect">
            <a:avLst/>
          </a:prstGeom>
          <a:noFill/>
          <a:ln>
            <a:noFill/>
          </a:ln>
        </p:spPr>
      </p:pic>
      <p:sp>
        <p:nvSpPr>
          <p:cNvPr id="491" name="Google Shape;491;p40"/>
          <p:cNvSpPr/>
          <p:nvPr/>
        </p:nvSpPr>
        <p:spPr>
          <a:xfrm>
            <a:off x="3452910" y="4179116"/>
            <a:ext cx="1253400" cy="520500"/>
          </a:xfrm>
          <a:prstGeom prst="rect">
            <a:avLst/>
          </a:prstGeom>
          <a:solidFill>
            <a:schemeClr val="lt1"/>
          </a:solidFill>
          <a:ln cap="flat" cmpd="sng" w="12700">
            <a:solidFill>
              <a:srgbClr val="F2F2F2"/>
            </a:solidFill>
            <a:prstDash val="solid"/>
            <a:round/>
            <a:headEnd len="sm" w="sm" type="none"/>
            <a:tailEnd len="sm" w="sm" type="none"/>
          </a:ln>
        </p:spPr>
        <p:txBody>
          <a:bodyPr anchorCtr="0" anchor="ctr" bIns="45700" lIns="457200" spcFirstLastPara="1" rIns="0" wrap="square" tIns="45700">
            <a:noAutofit/>
          </a:bodyPr>
          <a:lstStyle/>
          <a:p>
            <a:pPr indent="-9525" lvl="0" marL="9525" marR="0" rtl="0" algn="ctr">
              <a:lnSpc>
                <a:spcPct val="100000"/>
              </a:lnSpc>
              <a:spcBef>
                <a:spcPts val="0"/>
              </a:spcBef>
              <a:spcAft>
                <a:spcPts val="0"/>
              </a:spcAft>
              <a:buClr>
                <a:schemeClr val="lt1"/>
              </a:buClr>
              <a:buSzPts val="275"/>
              <a:buFont typeface="Arial"/>
              <a:buNone/>
            </a:pPr>
            <a:r>
              <a:rPr b="0" i="0" lang="en-US" sz="1100" u="none" cap="none" strike="noStrike">
                <a:solidFill>
                  <a:srgbClr val="7F7F7F"/>
                </a:solidFill>
                <a:latin typeface="Arial"/>
                <a:ea typeface="Arial"/>
                <a:cs typeface="Arial"/>
                <a:sym typeface="Arial"/>
              </a:rPr>
              <a:t>Container Runtime</a:t>
            </a:r>
            <a:endParaRPr/>
          </a:p>
        </p:txBody>
      </p:sp>
      <p:sp>
        <p:nvSpPr>
          <p:cNvPr id="492" name="Google Shape;492;p40"/>
          <p:cNvSpPr txBox="1"/>
          <p:nvPr>
            <p:ph type="title"/>
          </p:nvPr>
        </p:nvSpPr>
        <p:spPr>
          <a:xfrm>
            <a:off x="228600" y="273843"/>
            <a:ext cx="8686800" cy="47991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720"/>
              <a:buFont typeface="Arial"/>
              <a:buNone/>
            </a:pPr>
            <a:r>
              <a:rPr b="0" i="0" lang="en-US" sz="2880" u="none" cap="none" strike="noStrike">
                <a:solidFill>
                  <a:schemeClr val="accent1"/>
                </a:solidFill>
                <a:latin typeface="Arial"/>
                <a:ea typeface="Arial"/>
                <a:cs typeface="Arial"/>
                <a:sym typeface="Arial"/>
              </a:rPr>
              <a:t>The building block: Docker Engine 1.12</a:t>
            </a:r>
            <a:endParaRPr/>
          </a:p>
        </p:txBody>
      </p:sp>
      <p:sp>
        <p:nvSpPr>
          <p:cNvPr id="493" name="Google Shape;493;p40"/>
          <p:cNvSpPr txBox="1"/>
          <p:nvPr>
            <p:ph idx="1" type="body"/>
          </p:nvPr>
        </p:nvSpPr>
        <p:spPr>
          <a:xfrm>
            <a:off x="5039382" y="1369219"/>
            <a:ext cx="3876018" cy="3263504"/>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accent1"/>
              </a:buClr>
              <a:buSzPts val="2000"/>
              <a:buFont typeface="Arial"/>
              <a:buChar char="•"/>
            </a:pPr>
            <a:r>
              <a:rPr b="0" i="0" lang="en-US" sz="2000" u="none" cap="none" strike="noStrike">
                <a:solidFill>
                  <a:schemeClr val="dk2"/>
                </a:solidFill>
                <a:latin typeface="Arial"/>
                <a:ea typeface="Arial"/>
                <a:cs typeface="Arial"/>
                <a:sym typeface="Arial"/>
              </a:rPr>
              <a:t>Powerful yet simple, built in orchestration</a:t>
            </a:r>
            <a:endParaRPr/>
          </a:p>
          <a:p>
            <a:pPr indent="-171450" lvl="0" marL="171450" marR="0" rtl="0" algn="l">
              <a:lnSpc>
                <a:spcPct val="90000"/>
              </a:lnSpc>
              <a:spcBef>
                <a:spcPts val="750"/>
              </a:spcBef>
              <a:spcAft>
                <a:spcPts val="0"/>
              </a:spcAft>
              <a:buClr>
                <a:schemeClr val="accent1"/>
              </a:buClr>
              <a:buSzPts val="2000"/>
              <a:buFont typeface="Arial"/>
              <a:buChar char="•"/>
            </a:pPr>
            <a:r>
              <a:rPr b="0" i="0" lang="en-US" sz="2000" u="none" cap="none" strike="noStrike">
                <a:solidFill>
                  <a:schemeClr val="dk2"/>
                </a:solidFill>
                <a:latin typeface="Arial"/>
                <a:ea typeface="Arial"/>
                <a:cs typeface="Arial"/>
                <a:sym typeface="Arial"/>
              </a:rPr>
              <a:t>Declarative app services</a:t>
            </a:r>
            <a:endParaRPr/>
          </a:p>
          <a:p>
            <a:pPr indent="-171450" lvl="0" marL="171450" marR="0" rtl="0" algn="l">
              <a:lnSpc>
                <a:spcPct val="90000"/>
              </a:lnSpc>
              <a:spcBef>
                <a:spcPts val="750"/>
              </a:spcBef>
              <a:spcAft>
                <a:spcPts val="0"/>
              </a:spcAft>
              <a:buClr>
                <a:schemeClr val="accent1"/>
              </a:buClr>
              <a:buSzPts val="2000"/>
              <a:buFont typeface="Arial"/>
              <a:buChar char="•"/>
            </a:pPr>
            <a:r>
              <a:rPr b="0" i="0" lang="en-US" sz="2000" u="none" cap="none" strike="noStrike">
                <a:solidFill>
                  <a:schemeClr val="dk2"/>
                </a:solidFill>
                <a:latin typeface="Arial"/>
                <a:ea typeface="Arial"/>
                <a:cs typeface="Arial"/>
                <a:sym typeface="Arial"/>
              </a:rPr>
              <a:t>Built in container centric networking</a:t>
            </a:r>
            <a:endParaRPr/>
          </a:p>
          <a:p>
            <a:pPr indent="-171450" lvl="0" marL="171450" marR="0" rtl="0" algn="l">
              <a:lnSpc>
                <a:spcPct val="90000"/>
              </a:lnSpc>
              <a:spcBef>
                <a:spcPts val="750"/>
              </a:spcBef>
              <a:spcAft>
                <a:spcPts val="0"/>
              </a:spcAft>
              <a:buClr>
                <a:schemeClr val="accent1"/>
              </a:buClr>
              <a:buSzPts val="2000"/>
              <a:buFont typeface="Arial"/>
              <a:buChar char="•"/>
            </a:pPr>
            <a:r>
              <a:rPr b="0" i="0" lang="en-US" sz="2000" u="none" cap="none" strike="noStrike">
                <a:solidFill>
                  <a:schemeClr val="dk2"/>
                </a:solidFill>
                <a:latin typeface="Arial"/>
                <a:ea typeface="Arial"/>
                <a:cs typeface="Arial"/>
                <a:sym typeface="Arial"/>
              </a:rPr>
              <a:t>Built in default security </a:t>
            </a:r>
            <a:endParaRPr/>
          </a:p>
          <a:p>
            <a:pPr indent="-171450" lvl="0" marL="171450" marR="0" rtl="0" algn="l">
              <a:lnSpc>
                <a:spcPct val="90000"/>
              </a:lnSpc>
              <a:spcBef>
                <a:spcPts val="750"/>
              </a:spcBef>
              <a:spcAft>
                <a:spcPts val="0"/>
              </a:spcAft>
              <a:buClr>
                <a:schemeClr val="accent1"/>
              </a:buClr>
              <a:buSzPts val="2000"/>
              <a:buFont typeface="Arial"/>
              <a:buChar char="•"/>
            </a:pPr>
            <a:r>
              <a:rPr b="0" i="0" lang="en-US" sz="2000" u="none" cap="none" strike="noStrike">
                <a:solidFill>
                  <a:schemeClr val="dk2"/>
                </a:solidFill>
                <a:latin typeface="Arial"/>
                <a:ea typeface="Arial"/>
                <a:cs typeface="Arial"/>
                <a:sym typeface="Arial"/>
              </a:rPr>
              <a:t>Extensible with plugins, drivers and open APIs</a:t>
            </a:r>
            <a:endParaRPr/>
          </a:p>
          <a:p>
            <a:pPr indent="-171450" lvl="0" marL="171450" marR="0" rtl="0" algn="l">
              <a:lnSpc>
                <a:spcPct val="90000"/>
              </a:lnSpc>
              <a:spcBef>
                <a:spcPts val="750"/>
              </a:spcBef>
              <a:spcAft>
                <a:spcPts val="0"/>
              </a:spcAft>
              <a:buClr>
                <a:schemeClr val="accent1"/>
              </a:buClr>
              <a:buSzPts val="500"/>
              <a:buFont typeface="Arial"/>
              <a:buNone/>
            </a:pPr>
            <a:r>
              <a:t/>
            </a:r>
            <a:endParaRPr b="0" i="0" sz="2000" u="none" cap="none" strike="noStrike">
              <a:solidFill>
                <a:schemeClr val="dk2"/>
              </a:solidFill>
              <a:latin typeface="Arial"/>
              <a:ea typeface="Arial"/>
              <a:cs typeface="Arial"/>
              <a:sym typeface="Arial"/>
            </a:endParaRPr>
          </a:p>
          <a:p>
            <a:pPr indent="-171450" lvl="0" marL="171450" marR="0" rtl="0" algn="l">
              <a:lnSpc>
                <a:spcPct val="90000"/>
              </a:lnSpc>
              <a:spcBef>
                <a:spcPts val="750"/>
              </a:spcBef>
              <a:spcAft>
                <a:spcPts val="0"/>
              </a:spcAft>
              <a:buClr>
                <a:schemeClr val="accent1"/>
              </a:buClr>
              <a:buSzPts val="2000"/>
              <a:buFont typeface="Arial"/>
              <a:buNone/>
            </a:pPr>
            <a:r>
              <a:t/>
            </a:r>
            <a:endParaRPr b="0" i="0" sz="2000" u="none" cap="none" strike="noStrike">
              <a:solidFill>
                <a:schemeClr val="dk2"/>
              </a:solidFill>
              <a:latin typeface="Arial"/>
              <a:ea typeface="Arial"/>
              <a:cs typeface="Arial"/>
              <a:sym typeface="Arial"/>
            </a:endParaRPr>
          </a:p>
        </p:txBody>
      </p:sp>
      <p:sp>
        <p:nvSpPr>
          <p:cNvPr id="494" name="Google Shape;494;p40"/>
          <p:cNvSpPr txBox="1"/>
          <p:nvPr>
            <p:ph idx="1" type="body"/>
          </p:nvPr>
        </p:nvSpPr>
        <p:spPr>
          <a:xfrm>
            <a:off x="228600" y="766762"/>
            <a:ext cx="8686800" cy="468311"/>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accent1"/>
              </a:buClr>
              <a:buSzPts val="500"/>
              <a:buFont typeface="Arial"/>
              <a:buNone/>
            </a:pPr>
            <a:r>
              <a:rPr b="0" i="0" lang="en-US" sz="2000" u="none" cap="none" strike="noStrike">
                <a:solidFill>
                  <a:schemeClr val="dk2"/>
                </a:solidFill>
                <a:latin typeface="Arial"/>
                <a:ea typeface="Arial"/>
                <a:cs typeface="Arial"/>
                <a:sym typeface="Arial"/>
              </a:rPr>
              <a:t>Built in orchestration with scheduling, networking and scheduling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41"/>
          <p:cNvGrpSpPr/>
          <p:nvPr/>
        </p:nvGrpSpPr>
        <p:grpSpPr>
          <a:xfrm>
            <a:off x="1712098" y="1243981"/>
            <a:ext cx="5285626" cy="3123909"/>
            <a:chOff x="1786744" y="1187997"/>
            <a:chExt cx="5285626" cy="3123909"/>
          </a:xfrm>
        </p:grpSpPr>
        <p:sp>
          <p:nvSpPr>
            <p:cNvPr id="500" name="Google Shape;500;p41"/>
            <p:cNvSpPr/>
            <p:nvPr/>
          </p:nvSpPr>
          <p:spPr>
            <a:xfrm>
              <a:off x="1792971" y="1763747"/>
              <a:ext cx="5279399" cy="2124599"/>
            </a:xfrm>
            <a:prstGeom prst="rect">
              <a:avLst/>
            </a:prstGeom>
            <a:solidFill>
              <a:srgbClr val="394D5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sp>
          <p:nvSpPr>
            <p:cNvPr id="501" name="Google Shape;501;p41"/>
            <p:cNvSpPr/>
            <p:nvPr/>
          </p:nvSpPr>
          <p:spPr>
            <a:xfrm>
              <a:off x="3501596" y="2724250"/>
              <a:ext cx="3228600" cy="528300"/>
            </a:xfrm>
            <a:prstGeom prst="rect">
              <a:avLst/>
            </a:prstGeom>
            <a:solidFill>
              <a:srgbClr val="24AC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sp>
          <p:nvSpPr>
            <p:cNvPr id="502" name="Google Shape;502;p41"/>
            <p:cNvSpPr/>
            <p:nvPr/>
          </p:nvSpPr>
          <p:spPr>
            <a:xfrm>
              <a:off x="3510923" y="2149433"/>
              <a:ext cx="3219299" cy="476100"/>
            </a:xfrm>
            <a:prstGeom prst="rect">
              <a:avLst/>
            </a:prstGeom>
            <a:solidFill>
              <a:srgbClr val="24AC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sp>
          <p:nvSpPr>
            <p:cNvPr id="503" name="Google Shape;503;p41"/>
            <p:cNvSpPr/>
            <p:nvPr/>
          </p:nvSpPr>
          <p:spPr>
            <a:xfrm>
              <a:off x="2122583" y="2142375"/>
              <a:ext cx="1291799" cy="1110000"/>
            </a:xfrm>
            <a:prstGeom prst="rect">
              <a:avLst/>
            </a:prstGeom>
            <a:solidFill>
              <a:srgbClr val="24AC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sp>
          <p:nvSpPr>
            <p:cNvPr id="504" name="Google Shape;504;p41"/>
            <p:cNvSpPr/>
            <p:nvPr/>
          </p:nvSpPr>
          <p:spPr>
            <a:xfrm>
              <a:off x="2122583" y="3328778"/>
              <a:ext cx="4607699" cy="467399"/>
            </a:xfrm>
            <a:prstGeom prst="rect">
              <a:avLst/>
            </a:prstGeom>
            <a:solidFill>
              <a:srgbClr val="24AC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05" name="Google Shape;505;p41"/>
            <p:cNvSpPr txBox="1"/>
            <p:nvPr/>
          </p:nvSpPr>
          <p:spPr>
            <a:xfrm>
              <a:off x="4027989" y="2263608"/>
              <a:ext cx="2659800" cy="34289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1" i="0" lang="en-US" sz="1200" u="none" cap="none" strike="noStrike">
                  <a:solidFill>
                    <a:schemeClr val="lt1"/>
                  </a:solidFill>
                  <a:latin typeface="Arial"/>
                  <a:ea typeface="Arial"/>
                  <a:cs typeface="Arial"/>
                  <a:sym typeface="Arial"/>
                </a:rPr>
                <a:t>Docker Universal Control Plane</a:t>
              </a:r>
              <a:endParaRPr/>
            </a:p>
          </p:txBody>
        </p:sp>
        <p:sp>
          <p:nvSpPr>
            <p:cNvPr id="506" name="Google Shape;506;p41"/>
            <p:cNvSpPr txBox="1"/>
            <p:nvPr/>
          </p:nvSpPr>
          <p:spPr>
            <a:xfrm>
              <a:off x="2435571" y="2632191"/>
              <a:ext cx="946800" cy="541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1" i="0" lang="en-US" sz="1200" u="none" cap="none" strike="noStrike">
                  <a:solidFill>
                    <a:schemeClr val="lt1"/>
                  </a:solidFill>
                  <a:latin typeface="Arial"/>
                  <a:ea typeface="Arial"/>
                  <a:cs typeface="Arial"/>
                  <a:sym typeface="Arial"/>
                </a:rPr>
                <a:t>Integrated Security</a:t>
              </a:r>
              <a:endParaRPr/>
            </a:p>
          </p:txBody>
        </p:sp>
        <p:sp>
          <p:nvSpPr>
            <p:cNvPr id="507" name="Google Shape;507;p41"/>
            <p:cNvSpPr txBox="1"/>
            <p:nvPr/>
          </p:nvSpPr>
          <p:spPr>
            <a:xfrm>
              <a:off x="2728768" y="3365387"/>
              <a:ext cx="4001399" cy="418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1" i="0" lang="en-US" sz="1200" u="none" cap="none" strike="noStrike">
                  <a:solidFill>
                    <a:schemeClr val="lt1"/>
                  </a:solidFill>
                  <a:latin typeface="Arial"/>
                  <a:ea typeface="Arial"/>
                  <a:cs typeface="Arial"/>
                  <a:sym typeface="Arial"/>
                </a:rPr>
                <a:t>Docker Engine</a:t>
              </a:r>
              <a:endParaRPr/>
            </a:p>
            <a:p>
              <a:pPr indent="0" lvl="0" marL="0" marR="0" rtl="0" algn="l">
                <a:lnSpc>
                  <a:spcPct val="100000"/>
                </a:lnSpc>
                <a:spcBef>
                  <a:spcPts val="0"/>
                </a:spcBef>
                <a:spcAft>
                  <a:spcPts val="0"/>
                </a:spcAft>
                <a:buClr>
                  <a:schemeClr val="dk1"/>
                </a:buClr>
                <a:buSzPts val="275"/>
                <a:buFont typeface="Calibri"/>
                <a:buNone/>
              </a:pPr>
              <a:r>
                <a:rPr b="0" i="0" lang="en-US" sz="1100" u="none" cap="none" strike="noStrike">
                  <a:solidFill>
                    <a:schemeClr val="lt1"/>
                  </a:solidFill>
                  <a:latin typeface="Arial"/>
                  <a:ea typeface="Arial"/>
                  <a:cs typeface="Arial"/>
                  <a:sym typeface="Arial"/>
                </a:rPr>
                <a:t>Container runtime, orchestration, networking, volumes, plugins</a:t>
              </a:r>
              <a:endParaRPr/>
            </a:p>
          </p:txBody>
        </p:sp>
        <p:sp>
          <p:nvSpPr>
            <p:cNvPr id="508" name="Google Shape;508;p41"/>
            <p:cNvSpPr txBox="1"/>
            <p:nvPr/>
          </p:nvSpPr>
          <p:spPr>
            <a:xfrm>
              <a:off x="4030557" y="2855531"/>
              <a:ext cx="2657400" cy="318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1" i="0" lang="en-US" sz="1200" u="none" cap="none" strike="noStrike">
                  <a:solidFill>
                    <a:schemeClr val="lt1"/>
                  </a:solidFill>
                  <a:latin typeface="Arial"/>
                  <a:ea typeface="Arial"/>
                  <a:cs typeface="Arial"/>
                  <a:sym typeface="Arial"/>
                </a:rPr>
                <a:t>Docker Trusted Registry </a:t>
              </a:r>
              <a:endParaRPr/>
            </a:p>
          </p:txBody>
        </p:sp>
        <p:grpSp>
          <p:nvGrpSpPr>
            <p:cNvPr id="509" name="Google Shape;509;p41"/>
            <p:cNvGrpSpPr/>
            <p:nvPr/>
          </p:nvGrpSpPr>
          <p:grpSpPr>
            <a:xfrm>
              <a:off x="3578341" y="2254287"/>
              <a:ext cx="381667" cy="266016"/>
              <a:chOff x="-1067591" y="4311139"/>
              <a:chExt cx="672899" cy="524999"/>
            </a:xfrm>
          </p:grpSpPr>
          <p:sp>
            <p:nvSpPr>
              <p:cNvPr id="510" name="Google Shape;510;p41"/>
              <p:cNvSpPr/>
              <p:nvPr/>
            </p:nvSpPr>
            <p:spPr>
              <a:xfrm>
                <a:off x="-1067591" y="4311139"/>
                <a:ext cx="672899" cy="524999"/>
              </a:xfrm>
              <a:prstGeom prst="rect">
                <a:avLst/>
              </a:prstGeom>
              <a:noFill/>
              <a:ln cap="flat" cmpd="sng" w="19050">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1" name="Google Shape;511;p41"/>
              <p:cNvSpPr/>
              <p:nvPr/>
            </p:nvSpPr>
            <p:spPr>
              <a:xfrm>
                <a:off x="-670349"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2" name="Google Shape;512;p41"/>
              <p:cNvSpPr/>
              <p:nvPr/>
            </p:nvSpPr>
            <p:spPr>
              <a:xfrm>
                <a:off x="-617545"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3" name="Google Shape;513;p41"/>
              <p:cNvSpPr/>
              <p:nvPr/>
            </p:nvSpPr>
            <p:spPr>
              <a:xfrm>
                <a:off x="-568427"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4" name="Google Shape;514;p41"/>
              <p:cNvSpPr/>
              <p:nvPr/>
            </p:nvSpPr>
            <p:spPr>
              <a:xfrm>
                <a:off x="-519310"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5" name="Google Shape;515;p41"/>
              <p:cNvSpPr/>
              <p:nvPr/>
            </p:nvSpPr>
            <p:spPr>
              <a:xfrm>
                <a:off x="-470191"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6" name="Google Shape;516;p41"/>
              <p:cNvSpPr/>
              <p:nvPr/>
            </p:nvSpPr>
            <p:spPr>
              <a:xfrm>
                <a:off x="-682014" y="4609535"/>
                <a:ext cx="33900" cy="33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7" name="Google Shape;517;p41"/>
              <p:cNvSpPr/>
              <p:nvPr/>
            </p:nvSpPr>
            <p:spPr>
              <a:xfrm>
                <a:off x="-674645" y="4616901"/>
                <a:ext cx="18900" cy="18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8" name="Google Shape;518;p41"/>
              <p:cNvSpPr/>
              <p:nvPr/>
            </p:nvSpPr>
            <p:spPr>
              <a:xfrm>
                <a:off x="-632895" y="4590501"/>
                <a:ext cx="33900" cy="345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19" name="Google Shape;519;p41"/>
              <p:cNvSpPr/>
              <p:nvPr/>
            </p:nvSpPr>
            <p:spPr>
              <a:xfrm>
                <a:off x="-625527" y="4598482"/>
                <a:ext cx="18900" cy="18299"/>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0" name="Google Shape;520;p41"/>
              <p:cNvSpPr/>
              <p:nvPr/>
            </p:nvSpPr>
            <p:spPr>
              <a:xfrm>
                <a:off x="-583777" y="4572082"/>
                <a:ext cx="33900" cy="33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1" name="Google Shape;521;p41"/>
              <p:cNvSpPr/>
              <p:nvPr/>
            </p:nvSpPr>
            <p:spPr>
              <a:xfrm>
                <a:off x="-572725" y="4579450"/>
                <a:ext cx="15300" cy="18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2" name="Google Shape;522;p41"/>
              <p:cNvSpPr/>
              <p:nvPr/>
            </p:nvSpPr>
            <p:spPr>
              <a:xfrm>
                <a:off x="-530975" y="4553048"/>
                <a:ext cx="34500" cy="33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3" name="Google Shape;523;p41"/>
              <p:cNvSpPr/>
              <p:nvPr/>
            </p:nvSpPr>
            <p:spPr>
              <a:xfrm>
                <a:off x="-523606" y="4560416"/>
                <a:ext cx="15300" cy="18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4" name="Google Shape;524;p41"/>
              <p:cNvSpPr/>
              <p:nvPr/>
            </p:nvSpPr>
            <p:spPr>
              <a:xfrm>
                <a:off x="-481856" y="4534014"/>
                <a:ext cx="34500" cy="33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5" name="Google Shape;525;p41"/>
              <p:cNvSpPr/>
              <p:nvPr/>
            </p:nvSpPr>
            <p:spPr>
              <a:xfrm>
                <a:off x="-474489" y="4541382"/>
                <a:ext cx="18900" cy="189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6" name="Google Shape;526;p41"/>
              <p:cNvSpPr/>
              <p:nvPr/>
            </p:nvSpPr>
            <p:spPr>
              <a:xfrm>
                <a:off x="-987775" y="4363942"/>
                <a:ext cx="7499" cy="158999"/>
              </a:xfrm>
              <a:custGeom>
                <a:rect b="b" l="l" r="r" t="t"/>
                <a:pathLst>
                  <a:path extrusionOk="0" h="120000" w="12000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7" name="Google Shape;527;p41"/>
              <p:cNvSpPr/>
              <p:nvPr/>
            </p:nvSpPr>
            <p:spPr>
              <a:xfrm>
                <a:off x="-987775" y="4386660"/>
                <a:ext cx="196499" cy="68100"/>
              </a:xfrm>
              <a:custGeom>
                <a:rect b="b" l="l" r="r" t="t"/>
                <a:pathLst>
                  <a:path extrusionOk="0" h="120000" w="12000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8" name="Google Shape;528;p41"/>
              <p:cNvSpPr/>
              <p:nvPr/>
            </p:nvSpPr>
            <p:spPr>
              <a:xfrm>
                <a:off x="-984091" y="4514982"/>
                <a:ext cx="230100" cy="8100"/>
              </a:xfrm>
              <a:custGeom>
                <a:rect b="b" l="l" r="r" t="t"/>
                <a:pathLst>
                  <a:path extrusionOk="0" h="120000" w="12000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29" name="Google Shape;529;p41"/>
              <p:cNvSpPr/>
              <p:nvPr/>
            </p:nvSpPr>
            <p:spPr>
              <a:xfrm>
                <a:off x="-817704" y="4477528"/>
                <a:ext cx="44699" cy="45300"/>
              </a:xfrm>
              <a:custGeom>
                <a:rect b="b" l="l" r="r" t="t"/>
                <a:pathLst>
                  <a:path extrusionOk="0" h="120000" w="12000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0" name="Google Shape;530;p41"/>
              <p:cNvSpPr/>
              <p:nvPr/>
            </p:nvSpPr>
            <p:spPr>
              <a:xfrm>
                <a:off x="-893837" y="4424726"/>
                <a:ext cx="117299" cy="98099"/>
              </a:xfrm>
              <a:custGeom>
                <a:rect b="b" l="l" r="r" t="t"/>
                <a:pathLst>
                  <a:path extrusionOk="0" h="120000" w="12000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1" name="Google Shape;531;p41"/>
              <p:cNvSpPr/>
              <p:nvPr/>
            </p:nvSpPr>
            <p:spPr>
              <a:xfrm>
                <a:off x="-780250" y="4421042"/>
                <a:ext cx="7499" cy="102000"/>
              </a:xfrm>
              <a:custGeom>
                <a:rect b="b" l="l" r="r" t="t"/>
                <a:pathLst>
                  <a:path extrusionOk="0" h="120000" w="12000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2" name="Google Shape;532;p41"/>
              <p:cNvSpPr/>
              <p:nvPr/>
            </p:nvSpPr>
            <p:spPr>
              <a:xfrm>
                <a:off x="-973041" y="4402007"/>
                <a:ext cx="128400" cy="120900"/>
              </a:xfrm>
              <a:custGeom>
                <a:rect b="b" l="l" r="r" t="t"/>
                <a:pathLst>
                  <a:path extrusionOk="0" h="120000" w="12000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3" name="Google Shape;533;p41"/>
              <p:cNvSpPr/>
              <p:nvPr/>
            </p:nvSpPr>
            <p:spPr>
              <a:xfrm>
                <a:off x="-987775" y="4428410"/>
                <a:ext cx="44699" cy="63899"/>
              </a:xfrm>
              <a:custGeom>
                <a:rect b="b" l="l" r="r" t="t"/>
                <a:pathLst>
                  <a:path extrusionOk="0" h="120000" w="12000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4" name="Google Shape;534;p41"/>
              <p:cNvSpPr/>
              <p:nvPr/>
            </p:nvSpPr>
            <p:spPr>
              <a:xfrm>
                <a:off x="-1003125" y="4572082"/>
                <a:ext cx="189000" cy="188399"/>
              </a:xfrm>
              <a:custGeom>
                <a:rect b="b" l="l" r="r" t="t"/>
                <a:pathLst>
                  <a:path extrusionOk="0" h="120000" w="12000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5" name="Google Shape;535;p41"/>
              <p:cNvSpPr/>
              <p:nvPr/>
            </p:nvSpPr>
            <p:spPr>
              <a:xfrm>
                <a:off x="-836737" y="4692421"/>
                <a:ext cx="102000" cy="102000"/>
              </a:xfrm>
              <a:custGeom>
                <a:rect b="b" l="l" r="r" t="t"/>
                <a:pathLst>
                  <a:path extrusionOk="0" h="120000" w="12000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grpSp>
        <p:grpSp>
          <p:nvGrpSpPr>
            <p:cNvPr id="536" name="Google Shape;536;p41"/>
            <p:cNvGrpSpPr/>
            <p:nvPr/>
          </p:nvGrpSpPr>
          <p:grpSpPr>
            <a:xfrm>
              <a:off x="3644507" y="2844104"/>
              <a:ext cx="291564" cy="288722"/>
              <a:chOff x="620712" y="2868613"/>
              <a:chExt cx="646199" cy="639900"/>
            </a:xfrm>
          </p:grpSpPr>
          <p:sp>
            <p:nvSpPr>
              <p:cNvPr id="537" name="Google Shape;537;p41"/>
              <p:cNvSpPr/>
              <p:nvPr/>
            </p:nvSpPr>
            <p:spPr>
              <a:xfrm>
                <a:off x="620712" y="2868613"/>
                <a:ext cx="646199" cy="639900"/>
              </a:xfrm>
              <a:custGeom>
                <a:rect b="b" l="l" r="r" t="t"/>
                <a:pathLst>
                  <a:path extrusionOk="0" h="120000" w="12000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cap="flat" cmpd="sng" w="12700">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8" name="Google Shape;538;p41"/>
              <p:cNvSpPr/>
              <p:nvPr/>
            </p:nvSpPr>
            <p:spPr>
              <a:xfrm>
                <a:off x="730250" y="2901950"/>
                <a:ext cx="99900" cy="142800"/>
              </a:xfrm>
              <a:custGeom>
                <a:rect b="b" l="l" r="r" t="t"/>
                <a:pathLst>
                  <a:path extrusionOk="0" h="120000" w="12000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cap="flat" cmpd="sng" w="12700">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9" name="Google Shape;539;p41"/>
              <p:cNvSpPr/>
              <p:nvPr/>
            </p:nvSpPr>
            <p:spPr>
              <a:xfrm>
                <a:off x="946150" y="2901950"/>
                <a:ext cx="214200" cy="142800"/>
              </a:xfrm>
              <a:custGeom>
                <a:rect b="b" l="l" r="r" t="t"/>
                <a:pathLst>
                  <a:path extrusionOk="0" h="120000" w="120000">
                    <a:moveTo>
                      <a:pt x="0" y="120000"/>
                    </a:moveTo>
                    <a:cubicBezTo>
                      <a:pt x="0" y="9230"/>
                      <a:pt x="0" y="9230"/>
                      <a:pt x="0" y="9230"/>
                    </a:cubicBezTo>
                    <a:cubicBezTo>
                      <a:pt x="0" y="4615"/>
                      <a:pt x="3076" y="0"/>
                      <a:pt x="6153" y="0"/>
                    </a:cubicBezTo>
                    <a:cubicBezTo>
                      <a:pt x="120000" y="0"/>
                      <a:pt x="120000" y="0"/>
                      <a:pt x="120000" y="0"/>
                    </a:cubicBezTo>
                  </a:path>
                </a:pathLst>
              </a:custGeom>
              <a:noFill/>
              <a:ln cap="flat" cmpd="sng" w="12700">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lt1"/>
                  </a:solidFill>
                  <a:latin typeface="Arial"/>
                  <a:ea typeface="Arial"/>
                  <a:cs typeface="Arial"/>
                  <a:sym typeface="Arial"/>
                </a:endParaRPr>
              </a:p>
            </p:txBody>
          </p:sp>
          <p:cxnSp>
            <p:nvCxnSpPr>
              <p:cNvPr id="540" name="Google Shape;540;p41"/>
              <p:cNvCxnSpPr/>
              <p:nvPr/>
            </p:nvCxnSpPr>
            <p:spPr>
              <a:xfrm>
                <a:off x="830262"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541" name="Google Shape;541;p41"/>
              <p:cNvCxnSpPr/>
              <p:nvPr/>
            </p:nvCxnSpPr>
            <p:spPr>
              <a:xfrm>
                <a:off x="939800"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542" name="Google Shape;542;p41"/>
              <p:cNvCxnSpPr/>
              <p:nvPr/>
            </p:nvCxnSpPr>
            <p:spPr>
              <a:xfrm>
                <a:off x="1050925"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543" name="Google Shape;543;p41"/>
              <p:cNvCxnSpPr/>
              <p:nvPr/>
            </p:nvCxnSpPr>
            <p:spPr>
              <a:xfrm>
                <a:off x="1050925" y="2901950"/>
                <a:ext cx="0" cy="147599"/>
              </a:xfrm>
              <a:prstGeom prst="straightConnector1">
                <a:avLst/>
              </a:prstGeom>
              <a:noFill/>
              <a:ln cap="flat" cmpd="sng" w="12700">
                <a:solidFill>
                  <a:schemeClr val="lt1"/>
                </a:solidFill>
                <a:prstDash val="solid"/>
                <a:miter lim="8000"/>
                <a:headEnd len="sm" w="sm" type="none"/>
                <a:tailEnd len="sm" w="sm" type="none"/>
              </a:ln>
            </p:spPr>
          </p:cxnSp>
        </p:grpSp>
        <p:grpSp>
          <p:nvGrpSpPr>
            <p:cNvPr id="544" name="Google Shape;544;p41"/>
            <p:cNvGrpSpPr/>
            <p:nvPr/>
          </p:nvGrpSpPr>
          <p:grpSpPr>
            <a:xfrm>
              <a:off x="2320380" y="3414606"/>
              <a:ext cx="286220" cy="285754"/>
              <a:chOff x="-5251451" y="1620837"/>
              <a:chExt cx="1103399" cy="1101599"/>
            </a:xfrm>
          </p:grpSpPr>
          <p:sp>
            <p:nvSpPr>
              <p:cNvPr id="545" name="Google Shape;545;p41"/>
              <p:cNvSpPr/>
              <p:nvPr/>
            </p:nvSpPr>
            <p:spPr>
              <a:xfrm>
                <a:off x="-5251451" y="1620837"/>
                <a:ext cx="1103399" cy="1101599"/>
              </a:xfrm>
              <a:prstGeom prst="ellipse">
                <a:avLst/>
              </a:prstGeom>
              <a:noFill/>
              <a:ln cap="flat"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46" name="Google Shape;546;p41"/>
              <p:cNvSpPr/>
              <p:nvPr/>
            </p:nvSpPr>
            <p:spPr>
              <a:xfrm>
                <a:off x="-5121276" y="1751013"/>
                <a:ext cx="850800" cy="846000"/>
              </a:xfrm>
              <a:prstGeom prst="ellipse">
                <a:avLst/>
              </a:prstGeom>
              <a:noFill/>
              <a:ln cap="flat"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47" name="Google Shape;547;p41"/>
              <p:cNvSpPr/>
              <p:nvPr/>
            </p:nvSpPr>
            <p:spPr>
              <a:xfrm>
                <a:off x="-4792662" y="2273300"/>
                <a:ext cx="93599" cy="304799"/>
              </a:xfrm>
              <a:custGeom>
                <a:rect b="b" l="l" r="r" t="t"/>
                <a:pathLst>
                  <a:path extrusionOk="0" h="120000" w="120000">
                    <a:moveTo>
                      <a:pt x="120000" y="0"/>
                    </a:moveTo>
                    <a:cubicBezTo>
                      <a:pt x="120000" y="27804"/>
                      <a:pt x="120000" y="52682"/>
                      <a:pt x="110400" y="73170"/>
                    </a:cubicBezTo>
                    <a:cubicBezTo>
                      <a:pt x="96000" y="106829"/>
                      <a:pt x="0" y="120000"/>
                      <a:pt x="0" y="12000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48" name="Google Shape;548;p41"/>
              <p:cNvSpPr/>
              <p:nvPr/>
            </p:nvSpPr>
            <p:spPr>
              <a:xfrm>
                <a:off x="-4699001" y="1778000"/>
                <a:ext cx="114300" cy="277800"/>
              </a:xfrm>
              <a:custGeom>
                <a:rect b="b" l="l" r="r" t="t"/>
                <a:pathLst>
                  <a:path extrusionOk="0" h="120000" w="120000">
                    <a:moveTo>
                      <a:pt x="120000" y="0"/>
                    </a:moveTo>
                    <a:cubicBezTo>
                      <a:pt x="120000" y="0"/>
                      <a:pt x="34838" y="27200"/>
                      <a:pt x="19354" y="48000"/>
                    </a:cubicBezTo>
                    <a:cubicBezTo>
                      <a:pt x="7741" y="67200"/>
                      <a:pt x="3870" y="92800"/>
                      <a:pt x="0" y="12000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49" name="Google Shape;549;p41"/>
              <p:cNvSpPr/>
              <p:nvPr/>
            </p:nvSpPr>
            <p:spPr>
              <a:xfrm>
                <a:off x="-5097462" y="2071688"/>
                <a:ext cx="290399" cy="96899"/>
              </a:xfrm>
              <a:custGeom>
                <a:rect b="b" l="l" r="r" t="t"/>
                <a:pathLst>
                  <a:path extrusionOk="0" h="120000" w="120000">
                    <a:moveTo>
                      <a:pt x="120000" y="120000"/>
                    </a:moveTo>
                    <a:cubicBezTo>
                      <a:pt x="93846" y="120000"/>
                      <a:pt x="69230" y="115384"/>
                      <a:pt x="49230" y="110769"/>
                    </a:cubicBezTo>
                    <a:cubicBezTo>
                      <a:pt x="13846" y="96923"/>
                      <a:pt x="0" y="0"/>
                      <a:pt x="0" y="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0" name="Google Shape;550;p41"/>
              <p:cNvSpPr/>
              <p:nvPr/>
            </p:nvSpPr>
            <p:spPr>
              <a:xfrm>
                <a:off x="-4591051" y="2168525"/>
                <a:ext cx="296999" cy="119100"/>
              </a:xfrm>
              <a:custGeom>
                <a:rect b="b" l="l" r="r" t="t"/>
                <a:pathLst>
                  <a:path extrusionOk="0" h="120000" w="120000">
                    <a:moveTo>
                      <a:pt x="120000" y="120000"/>
                    </a:moveTo>
                    <a:cubicBezTo>
                      <a:pt x="120000" y="120000"/>
                      <a:pt x="93000" y="30000"/>
                      <a:pt x="73500" y="18750"/>
                    </a:cubicBezTo>
                    <a:cubicBezTo>
                      <a:pt x="54000" y="3750"/>
                      <a:pt x="28500" y="0"/>
                      <a:pt x="0" y="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1" name="Google Shape;551;p41"/>
              <p:cNvSpPr/>
              <p:nvPr/>
            </p:nvSpPr>
            <p:spPr>
              <a:xfrm>
                <a:off x="-5046662" y="2246313"/>
                <a:ext cx="272999" cy="171300"/>
              </a:xfrm>
              <a:custGeom>
                <a:rect b="b" l="l" r="r" t="t"/>
                <a:pathLst>
                  <a:path extrusionOk="0" h="120000" w="120000">
                    <a:moveTo>
                      <a:pt x="119999" y="0"/>
                    </a:moveTo>
                    <a:cubicBezTo>
                      <a:pt x="100273" y="31304"/>
                      <a:pt x="80547" y="60000"/>
                      <a:pt x="62465" y="83478"/>
                    </a:cubicBezTo>
                    <a:cubicBezTo>
                      <a:pt x="31232" y="120000"/>
                      <a:pt x="0" y="101739"/>
                      <a:pt x="0" y="101739"/>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2" name="Google Shape;552;p41"/>
              <p:cNvSpPr/>
              <p:nvPr/>
            </p:nvSpPr>
            <p:spPr>
              <a:xfrm>
                <a:off x="-4618037" y="1955800"/>
                <a:ext cx="276300" cy="135000"/>
              </a:xfrm>
              <a:custGeom>
                <a:rect b="b" l="l" r="r" t="t"/>
                <a:pathLst>
                  <a:path extrusionOk="0" h="120000" w="120000">
                    <a:moveTo>
                      <a:pt x="120000" y="13333"/>
                    </a:moveTo>
                    <a:cubicBezTo>
                      <a:pt x="120000" y="13333"/>
                      <a:pt x="77837" y="0"/>
                      <a:pt x="58378" y="23333"/>
                    </a:cubicBezTo>
                    <a:cubicBezTo>
                      <a:pt x="40540" y="43333"/>
                      <a:pt x="19459" y="80000"/>
                      <a:pt x="0" y="12000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3" name="Google Shape;553;p41"/>
              <p:cNvSpPr/>
              <p:nvPr/>
            </p:nvSpPr>
            <p:spPr>
              <a:xfrm>
                <a:off x="-4938712" y="1814513"/>
                <a:ext cx="164999" cy="271499"/>
              </a:xfrm>
              <a:custGeom>
                <a:rect b="b" l="l" r="r" t="t"/>
                <a:pathLst>
                  <a:path extrusionOk="0" h="120000" w="120000">
                    <a:moveTo>
                      <a:pt x="120000" y="119999"/>
                    </a:moveTo>
                    <a:cubicBezTo>
                      <a:pt x="90000" y="100273"/>
                      <a:pt x="60000" y="82191"/>
                      <a:pt x="38181" y="65753"/>
                    </a:cubicBezTo>
                    <a:cubicBezTo>
                      <a:pt x="0" y="34520"/>
                      <a:pt x="21818" y="0"/>
                      <a:pt x="21818" y="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4" name="Google Shape;554;p41"/>
              <p:cNvSpPr/>
              <p:nvPr/>
            </p:nvSpPr>
            <p:spPr>
              <a:xfrm>
                <a:off x="-4618037" y="2238375"/>
                <a:ext cx="141300" cy="298500"/>
              </a:xfrm>
              <a:custGeom>
                <a:rect b="b" l="l" r="r" t="t"/>
                <a:pathLst>
                  <a:path extrusionOk="0" h="120000" w="120000">
                    <a:moveTo>
                      <a:pt x="107368" y="120000"/>
                    </a:moveTo>
                    <a:cubicBezTo>
                      <a:pt x="107368" y="120000"/>
                      <a:pt x="120000" y="76500"/>
                      <a:pt x="97894" y="58500"/>
                    </a:cubicBezTo>
                    <a:cubicBezTo>
                      <a:pt x="78947" y="40500"/>
                      <a:pt x="41052" y="21000"/>
                      <a:pt x="0" y="0"/>
                    </a:cubicBezTo>
                  </a:path>
                </a:pathLst>
              </a:custGeom>
              <a:noFill/>
              <a:ln cap="sq"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555" name="Google Shape;555;p41"/>
              <p:cNvSpPr/>
              <p:nvPr/>
            </p:nvSpPr>
            <p:spPr>
              <a:xfrm>
                <a:off x="-4795837" y="2071688"/>
                <a:ext cx="204900" cy="204900"/>
              </a:xfrm>
              <a:custGeom>
                <a:rect b="b" l="l" r="r" t="t"/>
                <a:pathLst>
                  <a:path extrusionOk="0" h="120000" w="12000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cap="flat"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nvGrpSpPr>
            <p:cNvPr id="556" name="Google Shape;556;p41"/>
            <p:cNvGrpSpPr/>
            <p:nvPr/>
          </p:nvGrpSpPr>
          <p:grpSpPr>
            <a:xfrm>
              <a:off x="3594944" y="1794447"/>
              <a:ext cx="392688" cy="278004"/>
              <a:chOff x="-1292225" y="3636962"/>
              <a:chExt cx="1179600" cy="835100"/>
            </a:xfrm>
          </p:grpSpPr>
          <p:sp>
            <p:nvSpPr>
              <p:cNvPr id="557" name="Google Shape;557;p41"/>
              <p:cNvSpPr/>
              <p:nvPr/>
            </p:nvSpPr>
            <p:spPr>
              <a:xfrm>
                <a:off x="-1222375" y="3636962"/>
                <a:ext cx="706499" cy="646199"/>
              </a:xfrm>
              <a:custGeom>
                <a:rect b="b" l="l" r="r" t="t"/>
                <a:pathLst>
                  <a:path extrusionOk="0" h="120000" w="12000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394D54"/>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sp>
            <p:nvSpPr>
              <p:cNvPr id="558" name="Google Shape;558;p41"/>
              <p:cNvSpPr/>
              <p:nvPr/>
            </p:nvSpPr>
            <p:spPr>
              <a:xfrm>
                <a:off x="-1292225" y="3852862"/>
                <a:ext cx="1179600" cy="619200"/>
              </a:xfrm>
              <a:custGeom>
                <a:rect b="b" l="l" r="r" t="t"/>
                <a:pathLst>
                  <a:path extrusionOk="0" h="120000" w="12000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cap="flat" cmpd="sng" w="19050">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Calibri"/>
                  <a:buNone/>
                </a:pPr>
                <a:r>
                  <a:t/>
                </a:r>
                <a:endParaRPr b="0" i="0" sz="1800" u="none" cap="none" strike="noStrike">
                  <a:solidFill>
                    <a:schemeClr val="accent1"/>
                  </a:solidFill>
                  <a:latin typeface="Arial"/>
                  <a:ea typeface="Arial"/>
                  <a:cs typeface="Arial"/>
                  <a:sym typeface="Arial"/>
                </a:endParaRPr>
              </a:p>
            </p:txBody>
          </p:sp>
        </p:grpSp>
        <p:grpSp>
          <p:nvGrpSpPr>
            <p:cNvPr id="559" name="Google Shape;559;p41"/>
            <p:cNvGrpSpPr/>
            <p:nvPr/>
          </p:nvGrpSpPr>
          <p:grpSpPr>
            <a:xfrm>
              <a:off x="2639391" y="2243519"/>
              <a:ext cx="279842" cy="321920"/>
              <a:chOff x="3072283" y="1991299"/>
              <a:chExt cx="584100" cy="642300"/>
            </a:xfrm>
          </p:grpSpPr>
          <p:pic>
            <p:nvPicPr>
              <p:cNvPr id="560" name="Google Shape;560;p41"/>
              <p:cNvPicPr preferRelativeResize="0"/>
              <p:nvPr/>
            </p:nvPicPr>
            <p:blipFill rotWithShape="1">
              <a:blip r:embed="rId3">
                <a:alphaModFix/>
              </a:blip>
              <a:srcRect b="0" l="0" r="0" t="0"/>
              <a:stretch/>
            </p:blipFill>
            <p:spPr>
              <a:xfrm>
                <a:off x="3072283" y="1991299"/>
                <a:ext cx="584100" cy="642300"/>
              </a:xfrm>
              <a:prstGeom prst="rect">
                <a:avLst/>
              </a:prstGeom>
              <a:noFill/>
              <a:ln>
                <a:noFill/>
              </a:ln>
            </p:spPr>
          </p:pic>
          <p:grpSp>
            <p:nvGrpSpPr>
              <p:cNvPr id="561" name="Google Shape;561;p41"/>
              <p:cNvGrpSpPr/>
              <p:nvPr/>
            </p:nvGrpSpPr>
            <p:grpSpPr>
              <a:xfrm>
                <a:off x="3198815" y="2188860"/>
                <a:ext cx="359308" cy="248232"/>
                <a:chOff x="1184612" y="4425560"/>
                <a:chExt cx="304499" cy="210365"/>
              </a:xfrm>
            </p:grpSpPr>
            <p:sp>
              <p:nvSpPr>
                <p:cNvPr id="562" name="Google Shape;562;p41"/>
                <p:cNvSpPr/>
                <p:nvPr/>
              </p:nvSpPr>
              <p:spPr>
                <a:xfrm>
                  <a:off x="1202645" y="4425560"/>
                  <a:ext cx="182400" cy="162600"/>
                </a:xfrm>
                <a:custGeom>
                  <a:rect b="b" l="l" r="r" t="t"/>
                  <a:pathLst>
                    <a:path extrusionOk="0" h="120000" w="12000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3" name="Google Shape;563;p41"/>
                <p:cNvSpPr/>
                <p:nvPr/>
              </p:nvSpPr>
              <p:spPr>
                <a:xfrm>
                  <a:off x="1184612" y="4479925"/>
                  <a:ext cx="304499" cy="156000"/>
                </a:xfrm>
                <a:custGeom>
                  <a:rect b="b" l="l" r="r" t="t"/>
                  <a:pathLst>
                    <a:path extrusionOk="0" h="120000" w="12000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cap="flat" cmpd="sng" w="9525">
                  <a:solidFill>
                    <a:schemeClr val="lt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564" name="Google Shape;564;p41"/>
            <p:cNvGrpSpPr/>
            <p:nvPr/>
          </p:nvGrpSpPr>
          <p:grpSpPr>
            <a:xfrm>
              <a:off x="1786744" y="1187997"/>
              <a:ext cx="5279195" cy="535400"/>
              <a:chOff x="1802559" y="1063229"/>
              <a:chExt cx="5279195" cy="535400"/>
            </a:xfrm>
          </p:grpSpPr>
          <p:sp>
            <p:nvSpPr>
              <p:cNvPr id="565" name="Google Shape;565;p41"/>
              <p:cNvSpPr/>
              <p:nvPr/>
            </p:nvSpPr>
            <p:spPr>
              <a:xfrm>
                <a:off x="1802559" y="1063229"/>
                <a:ext cx="535199" cy="53519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Operating Systems</a:t>
                </a:r>
                <a:endParaRPr/>
              </a:p>
            </p:txBody>
          </p:sp>
          <p:grpSp>
            <p:nvGrpSpPr>
              <p:cNvPr id="566" name="Google Shape;566;p41"/>
              <p:cNvGrpSpPr/>
              <p:nvPr/>
            </p:nvGrpSpPr>
            <p:grpSpPr>
              <a:xfrm>
                <a:off x="4767654" y="1063246"/>
                <a:ext cx="535383" cy="535383"/>
                <a:chOff x="4987880" y="937187"/>
                <a:chExt cx="592500" cy="592500"/>
              </a:xfrm>
            </p:grpSpPr>
            <p:sp>
              <p:nvSpPr>
                <p:cNvPr id="567" name="Google Shape;567;p41"/>
                <p:cNvSpPr/>
                <p:nvPr/>
              </p:nvSpPr>
              <p:spPr>
                <a:xfrm>
                  <a:off x="4987880"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Config Mgt</a:t>
                  </a:r>
                  <a:endParaRPr/>
                </a:p>
              </p:txBody>
            </p:sp>
            <p:grpSp>
              <p:nvGrpSpPr>
                <p:cNvPr id="568" name="Google Shape;568;p41"/>
                <p:cNvGrpSpPr/>
                <p:nvPr/>
              </p:nvGrpSpPr>
              <p:grpSpPr>
                <a:xfrm>
                  <a:off x="5119700" y="1010789"/>
                  <a:ext cx="305701" cy="305265"/>
                  <a:chOff x="-1397750" y="2019900"/>
                  <a:chExt cx="706499" cy="731700"/>
                </a:xfrm>
              </p:grpSpPr>
              <p:sp>
                <p:nvSpPr>
                  <p:cNvPr id="569" name="Google Shape;569;p41"/>
                  <p:cNvSpPr/>
                  <p:nvPr/>
                </p:nvSpPr>
                <p:spPr>
                  <a:xfrm>
                    <a:off x="-1397750" y="2019900"/>
                    <a:ext cx="706499" cy="731700"/>
                  </a:xfrm>
                  <a:custGeom>
                    <a:rect b="b" l="l" r="r" t="t"/>
                    <a:pathLst>
                      <a:path extrusionOk="0" h="120000" w="12000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70" name="Google Shape;570;p41"/>
                  <p:cNvSpPr/>
                  <p:nvPr/>
                </p:nvSpPr>
                <p:spPr>
                  <a:xfrm>
                    <a:off x="-1180262" y="2242150"/>
                    <a:ext cx="277800" cy="281099"/>
                  </a:xfrm>
                  <a:custGeom>
                    <a:rect b="b" l="l" r="r" t="t"/>
                    <a:pathLst>
                      <a:path extrusionOk="0" h="120000" w="12000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grpSp>
          </p:grpSp>
          <p:grpSp>
            <p:nvGrpSpPr>
              <p:cNvPr id="571" name="Google Shape;571;p41"/>
              <p:cNvGrpSpPr/>
              <p:nvPr/>
            </p:nvGrpSpPr>
            <p:grpSpPr>
              <a:xfrm>
                <a:off x="5360666" y="1063246"/>
                <a:ext cx="535383" cy="535383"/>
                <a:chOff x="5638350" y="937187"/>
                <a:chExt cx="592500" cy="592500"/>
              </a:xfrm>
            </p:grpSpPr>
            <p:sp>
              <p:nvSpPr>
                <p:cNvPr id="572" name="Google Shape;572;p41"/>
                <p:cNvSpPr/>
                <p:nvPr/>
              </p:nvSpPr>
              <p:spPr>
                <a:xfrm>
                  <a:off x="5638350"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Monitoring</a:t>
                  </a:r>
                  <a:endParaRPr/>
                </a:p>
              </p:txBody>
            </p:sp>
            <p:grpSp>
              <p:nvGrpSpPr>
                <p:cNvPr id="573" name="Google Shape;573;p41"/>
                <p:cNvGrpSpPr/>
                <p:nvPr/>
              </p:nvGrpSpPr>
              <p:grpSpPr>
                <a:xfrm>
                  <a:off x="5737943" y="990557"/>
                  <a:ext cx="393463" cy="364420"/>
                  <a:chOff x="-5046662" y="-195256"/>
                  <a:chExt cx="906599" cy="736499"/>
                </a:xfrm>
              </p:grpSpPr>
              <p:sp>
                <p:nvSpPr>
                  <p:cNvPr id="574" name="Google Shape;574;p41"/>
                  <p:cNvSpPr/>
                  <p:nvPr/>
                </p:nvSpPr>
                <p:spPr>
                  <a:xfrm>
                    <a:off x="-5046662" y="-195256"/>
                    <a:ext cx="906599" cy="736499"/>
                  </a:xfrm>
                  <a:custGeom>
                    <a:rect b="b" l="l" r="r" t="t"/>
                    <a:pathLst>
                      <a:path extrusionOk="0" h="120000" w="12000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75" name="Google Shape;575;p41"/>
                  <p:cNvSpPr/>
                  <p:nvPr/>
                </p:nvSpPr>
                <p:spPr>
                  <a:xfrm>
                    <a:off x="-4991100" y="-138106"/>
                    <a:ext cx="793800" cy="452400"/>
                  </a:xfrm>
                  <a:custGeom>
                    <a:rect b="b" l="l" r="r" t="t"/>
                    <a:pathLst>
                      <a:path extrusionOk="0" h="120000" w="12000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76" name="Google Shape;576;p41"/>
                  <p:cNvSpPr/>
                  <p:nvPr/>
                </p:nvSpPr>
                <p:spPr>
                  <a:xfrm>
                    <a:off x="-4622800" y="342900"/>
                    <a:ext cx="57299" cy="57299"/>
                  </a:xfrm>
                  <a:prstGeom prst="ellipse">
                    <a:avLst/>
                  </a:pr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grpSp>
          </p:grpSp>
          <p:grpSp>
            <p:nvGrpSpPr>
              <p:cNvPr id="577" name="Google Shape;577;p41"/>
              <p:cNvGrpSpPr/>
              <p:nvPr/>
            </p:nvGrpSpPr>
            <p:grpSpPr>
              <a:xfrm>
                <a:off x="5953679" y="1063246"/>
                <a:ext cx="535383" cy="535383"/>
                <a:chOff x="6318835" y="937187"/>
                <a:chExt cx="592500" cy="592500"/>
              </a:xfrm>
            </p:grpSpPr>
            <p:sp>
              <p:nvSpPr>
                <p:cNvPr id="578" name="Google Shape;578;p41"/>
                <p:cNvSpPr/>
                <p:nvPr/>
              </p:nvSpPr>
              <p:spPr>
                <a:xfrm>
                  <a:off x="6318835"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Logging</a:t>
                  </a:r>
                  <a:endParaRPr/>
                </a:p>
              </p:txBody>
            </p:sp>
            <p:grpSp>
              <p:nvGrpSpPr>
                <p:cNvPr id="579" name="Google Shape;579;p41"/>
                <p:cNvGrpSpPr/>
                <p:nvPr/>
              </p:nvGrpSpPr>
              <p:grpSpPr>
                <a:xfrm>
                  <a:off x="6493675" y="1010920"/>
                  <a:ext cx="242726" cy="297095"/>
                  <a:chOff x="-1890940" y="3843287"/>
                  <a:chExt cx="502227" cy="656999"/>
                </a:xfrm>
              </p:grpSpPr>
              <p:sp>
                <p:nvSpPr>
                  <p:cNvPr id="580" name="Google Shape;580;p41"/>
                  <p:cNvSpPr/>
                  <p:nvPr/>
                </p:nvSpPr>
                <p:spPr>
                  <a:xfrm>
                    <a:off x="-1890940" y="3843287"/>
                    <a:ext cx="502200" cy="656999"/>
                  </a:xfrm>
                  <a:custGeom>
                    <a:rect b="b" l="l" r="r" t="t"/>
                    <a:pathLst>
                      <a:path extrusionOk="0" h="120000" w="12000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81" name="Google Shape;581;p41"/>
                  <p:cNvSpPr/>
                  <p:nvPr/>
                </p:nvSpPr>
                <p:spPr>
                  <a:xfrm>
                    <a:off x="-1573512" y="4314823"/>
                    <a:ext cx="184799" cy="185399"/>
                  </a:xfrm>
                  <a:custGeom>
                    <a:rect b="b" l="l" r="r" t="t"/>
                    <a:pathLst>
                      <a:path extrusionOk="0" h="120000" w="12000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82" name="Google Shape;582;p41"/>
                  <p:cNvSpPr/>
                  <p:nvPr/>
                </p:nvSpPr>
                <p:spPr>
                  <a:xfrm>
                    <a:off x="-1808050" y="3978976"/>
                    <a:ext cx="336599" cy="29999"/>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83" name="Google Shape;583;p41"/>
                  <p:cNvSpPr/>
                  <p:nvPr/>
                </p:nvSpPr>
                <p:spPr>
                  <a:xfrm>
                    <a:off x="-1808050" y="4077214"/>
                    <a:ext cx="336599" cy="29999"/>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sp>
                <p:nvSpPr>
                  <p:cNvPr id="584" name="Google Shape;584;p41"/>
                  <p:cNvSpPr/>
                  <p:nvPr/>
                </p:nvSpPr>
                <p:spPr>
                  <a:xfrm>
                    <a:off x="-1808050" y="4175451"/>
                    <a:ext cx="336599" cy="29999"/>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grpSp>
          </p:grpSp>
          <p:grpSp>
            <p:nvGrpSpPr>
              <p:cNvPr id="585" name="Google Shape;585;p41"/>
              <p:cNvGrpSpPr/>
              <p:nvPr/>
            </p:nvGrpSpPr>
            <p:grpSpPr>
              <a:xfrm>
                <a:off x="2395607" y="1063246"/>
                <a:ext cx="535383" cy="535383"/>
                <a:chOff x="2392941" y="937187"/>
                <a:chExt cx="592500" cy="592500"/>
              </a:xfrm>
            </p:grpSpPr>
            <p:sp>
              <p:nvSpPr>
                <p:cNvPr id="586" name="Google Shape;586;p41"/>
                <p:cNvSpPr/>
                <p:nvPr/>
              </p:nvSpPr>
              <p:spPr>
                <a:xfrm>
                  <a:off x="2392941"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CI/CD</a:t>
                  </a:r>
                  <a:endParaRPr/>
                </a:p>
              </p:txBody>
            </p:sp>
            <p:sp>
              <p:nvSpPr>
                <p:cNvPr id="587" name="Google Shape;587;p41"/>
                <p:cNvSpPr/>
                <p:nvPr/>
              </p:nvSpPr>
              <p:spPr>
                <a:xfrm>
                  <a:off x="2512691" y="990566"/>
                  <a:ext cx="352800" cy="347400"/>
                </a:xfrm>
                <a:custGeom>
                  <a:rect b="b" l="l" r="r" t="t"/>
                  <a:pathLst>
                    <a:path extrusionOk="0" h="120000" w="12000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900"/>
                    <a:buFont typeface="Arial"/>
                    <a:buNone/>
                  </a:pPr>
                  <a:r>
                    <a:t/>
                  </a:r>
                  <a:endParaRPr b="0" i="0" sz="900" u="none" cap="none" strike="noStrike">
                    <a:solidFill>
                      <a:srgbClr val="24ACFF"/>
                    </a:solidFill>
                    <a:latin typeface="Arial"/>
                    <a:ea typeface="Arial"/>
                    <a:cs typeface="Arial"/>
                    <a:sym typeface="Arial"/>
                  </a:endParaRPr>
                </a:p>
              </p:txBody>
            </p:sp>
          </p:grpSp>
          <p:sp>
            <p:nvSpPr>
              <p:cNvPr id="588" name="Google Shape;588;p41"/>
              <p:cNvSpPr/>
              <p:nvPr/>
            </p:nvSpPr>
            <p:spPr>
              <a:xfrm>
                <a:off x="6546555" y="1063229"/>
                <a:ext cx="535199" cy="53519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..more..</a:t>
                </a:r>
                <a:endParaRPr/>
              </a:p>
            </p:txBody>
          </p:sp>
          <p:grpSp>
            <p:nvGrpSpPr>
              <p:cNvPr id="589" name="Google Shape;589;p41"/>
              <p:cNvGrpSpPr/>
              <p:nvPr/>
            </p:nvGrpSpPr>
            <p:grpSpPr>
              <a:xfrm>
                <a:off x="2988620" y="1063246"/>
                <a:ext cx="535382" cy="535383"/>
                <a:chOff x="3041041" y="937187"/>
                <a:chExt cx="592498" cy="592500"/>
              </a:xfrm>
            </p:grpSpPr>
            <p:sp>
              <p:nvSpPr>
                <p:cNvPr id="590" name="Google Shape;590;p41"/>
                <p:cNvSpPr/>
                <p:nvPr/>
              </p:nvSpPr>
              <p:spPr>
                <a:xfrm>
                  <a:off x="3041041" y="937187"/>
                  <a:ext cx="592498"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Images</a:t>
                  </a:r>
                  <a:endParaRPr/>
                </a:p>
              </p:txBody>
            </p:sp>
            <p:grpSp>
              <p:nvGrpSpPr>
                <p:cNvPr id="591" name="Google Shape;591;p41"/>
                <p:cNvGrpSpPr/>
                <p:nvPr/>
              </p:nvGrpSpPr>
              <p:grpSpPr>
                <a:xfrm>
                  <a:off x="3182106" y="1039318"/>
                  <a:ext cx="311042" cy="235986"/>
                  <a:chOff x="9296400" y="1214437"/>
                  <a:chExt cx="573139" cy="434837"/>
                </a:xfrm>
              </p:grpSpPr>
              <p:sp>
                <p:nvSpPr>
                  <p:cNvPr id="592" name="Google Shape;592;p41"/>
                  <p:cNvSpPr/>
                  <p:nvPr/>
                </p:nvSpPr>
                <p:spPr>
                  <a:xfrm>
                    <a:off x="9380539" y="1374775"/>
                    <a:ext cx="489000" cy="274499"/>
                  </a:xfrm>
                  <a:custGeom>
                    <a:rect b="b" l="l" r="r" t="t"/>
                    <a:pathLst>
                      <a:path extrusionOk="0" h="120000" w="12000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593" name="Google Shape;593;p41"/>
                  <p:cNvSpPr/>
                  <p:nvPr/>
                </p:nvSpPr>
                <p:spPr>
                  <a:xfrm>
                    <a:off x="9348789" y="1290637"/>
                    <a:ext cx="482699" cy="274499"/>
                  </a:xfrm>
                  <a:custGeom>
                    <a:rect b="b" l="l" r="r" t="t"/>
                    <a:pathLst>
                      <a:path extrusionOk="0" h="120000" w="12000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594" name="Google Shape;594;p41"/>
                  <p:cNvSpPr/>
                  <p:nvPr/>
                </p:nvSpPr>
                <p:spPr>
                  <a:xfrm>
                    <a:off x="9296400" y="1214437"/>
                    <a:ext cx="480900" cy="274499"/>
                  </a:xfrm>
                  <a:custGeom>
                    <a:rect b="b" l="l" r="r" t="t"/>
                    <a:pathLst>
                      <a:path extrusionOk="0" h="120000" w="12000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cxnSp>
                <p:nvCxnSpPr>
                  <p:cNvPr id="595" name="Google Shape;595;p41"/>
                  <p:cNvCxnSpPr/>
                  <p:nvPr/>
                </p:nvCxnSpPr>
                <p:spPr>
                  <a:xfrm flipH="1" rot="10800000">
                    <a:off x="9432925" y="1290637"/>
                    <a:ext cx="69899" cy="114300"/>
                  </a:xfrm>
                  <a:prstGeom prst="straightConnector1">
                    <a:avLst/>
                  </a:prstGeom>
                  <a:noFill/>
                  <a:ln cap="rnd" cmpd="sng" w="19050">
                    <a:solidFill>
                      <a:srgbClr val="24ACFF"/>
                    </a:solidFill>
                    <a:prstDash val="solid"/>
                    <a:round/>
                    <a:headEnd len="sm" w="sm" type="none"/>
                    <a:tailEnd len="sm" w="sm" type="none"/>
                  </a:ln>
                </p:spPr>
              </p:cxnSp>
              <p:cxnSp>
                <p:nvCxnSpPr>
                  <p:cNvPr id="596" name="Google Shape;596;p41"/>
                  <p:cNvCxnSpPr/>
                  <p:nvPr/>
                </p:nvCxnSpPr>
                <p:spPr>
                  <a:xfrm flipH="1" rot="10800000">
                    <a:off x="9502775" y="1290637"/>
                    <a:ext cx="68400" cy="114300"/>
                  </a:xfrm>
                  <a:prstGeom prst="straightConnector1">
                    <a:avLst/>
                  </a:prstGeom>
                  <a:noFill/>
                  <a:ln cap="rnd" cmpd="sng" w="19050">
                    <a:solidFill>
                      <a:srgbClr val="24ACFF"/>
                    </a:solidFill>
                    <a:prstDash val="solid"/>
                    <a:round/>
                    <a:headEnd len="sm" w="sm" type="none"/>
                    <a:tailEnd len="sm" w="sm" type="none"/>
                  </a:ln>
                </p:spPr>
              </p:cxnSp>
              <p:cxnSp>
                <p:nvCxnSpPr>
                  <p:cNvPr id="597" name="Google Shape;597;p41"/>
                  <p:cNvCxnSpPr/>
                  <p:nvPr/>
                </p:nvCxnSpPr>
                <p:spPr>
                  <a:xfrm flipH="1" rot="10800000">
                    <a:off x="9571039" y="1290637"/>
                    <a:ext cx="68400" cy="114300"/>
                  </a:xfrm>
                  <a:prstGeom prst="straightConnector1">
                    <a:avLst/>
                  </a:prstGeom>
                  <a:noFill/>
                  <a:ln cap="rnd" cmpd="sng" w="19050">
                    <a:solidFill>
                      <a:srgbClr val="24ACFF"/>
                    </a:solidFill>
                    <a:prstDash val="solid"/>
                    <a:round/>
                    <a:headEnd len="sm" w="sm" type="none"/>
                    <a:tailEnd len="sm" w="sm" type="none"/>
                  </a:ln>
                </p:spPr>
              </p:cxnSp>
            </p:grpSp>
          </p:grpSp>
          <p:grpSp>
            <p:nvGrpSpPr>
              <p:cNvPr id="598" name="Google Shape;598;p41"/>
              <p:cNvGrpSpPr/>
              <p:nvPr/>
            </p:nvGrpSpPr>
            <p:grpSpPr>
              <a:xfrm>
                <a:off x="3581631" y="1063246"/>
                <a:ext cx="535383" cy="535383"/>
                <a:chOff x="3688712" y="937187"/>
                <a:chExt cx="592500" cy="592500"/>
              </a:xfrm>
            </p:grpSpPr>
            <p:sp>
              <p:nvSpPr>
                <p:cNvPr id="599" name="Google Shape;599;p41"/>
                <p:cNvSpPr/>
                <p:nvPr/>
              </p:nvSpPr>
              <p:spPr>
                <a:xfrm>
                  <a:off x="3688712"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Networking</a:t>
                  </a:r>
                  <a:endParaRPr/>
                </a:p>
              </p:txBody>
            </p:sp>
            <p:grpSp>
              <p:nvGrpSpPr>
                <p:cNvPr id="600" name="Google Shape;600;p41"/>
                <p:cNvGrpSpPr/>
                <p:nvPr/>
              </p:nvGrpSpPr>
              <p:grpSpPr>
                <a:xfrm>
                  <a:off x="3847664" y="1066267"/>
                  <a:ext cx="274684" cy="273372"/>
                  <a:chOff x="11337925" y="1190625"/>
                  <a:chExt cx="474739" cy="474687"/>
                </a:xfrm>
              </p:grpSpPr>
              <p:sp>
                <p:nvSpPr>
                  <p:cNvPr id="601" name="Google Shape;601;p41"/>
                  <p:cNvSpPr/>
                  <p:nvPr/>
                </p:nvSpPr>
                <p:spPr>
                  <a:xfrm>
                    <a:off x="11536364" y="1190625"/>
                    <a:ext cx="276300" cy="274499"/>
                  </a:xfrm>
                  <a:custGeom>
                    <a:rect b="b" l="l" r="r" t="t"/>
                    <a:pathLst>
                      <a:path extrusionOk="0" h="120000" w="12000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2" name="Google Shape;602;p41"/>
                  <p:cNvSpPr/>
                  <p:nvPr/>
                </p:nvSpPr>
                <p:spPr>
                  <a:xfrm>
                    <a:off x="11337925" y="1382712"/>
                    <a:ext cx="274499" cy="282600"/>
                  </a:xfrm>
                  <a:custGeom>
                    <a:rect b="b" l="l" r="r" t="t"/>
                    <a:pathLst>
                      <a:path extrusionOk="0" h="120000" w="12000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3" name="Google Shape;603;p41"/>
                  <p:cNvSpPr/>
                  <p:nvPr/>
                </p:nvSpPr>
                <p:spPr>
                  <a:xfrm>
                    <a:off x="11444289" y="1304925"/>
                    <a:ext cx="53999" cy="45900"/>
                  </a:xfrm>
                  <a:custGeom>
                    <a:rect b="b" l="l" r="r" t="t"/>
                    <a:pathLst>
                      <a:path extrusionOk="0" h="120000" w="120000">
                        <a:moveTo>
                          <a:pt x="0" y="120000"/>
                        </a:moveTo>
                        <a:cubicBezTo>
                          <a:pt x="17142" y="100000"/>
                          <a:pt x="17142" y="60000"/>
                          <a:pt x="51428" y="40000"/>
                        </a:cubicBezTo>
                        <a:cubicBezTo>
                          <a:pt x="68571" y="20000"/>
                          <a:pt x="85714" y="0"/>
                          <a:pt x="119999"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4" name="Google Shape;604;p41"/>
                  <p:cNvSpPr/>
                  <p:nvPr/>
                </p:nvSpPr>
                <p:spPr>
                  <a:xfrm>
                    <a:off x="11406189" y="1258887"/>
                    <a:ext cx="84000" cy="84000"/>
                  </a:xfrm>
                  <a:custGeom>
                    <a:rect b="b" l="l" r="r" t="t"/>
                    <a:pathLst>
                      <a:path extrusionOk="0" h="120000" w="120000">
                        <a:moveTo>
                          <a:pt x="0" y="120000"/>
                        </a:moveTo>
                        <a:cubicBezTo>
                          <a:pt x="10909" y="87272"/>
                          <a:pt x="21818" y="65454"/>
                          <a:pt x="43636" y="43636"/>
                        </a:cubicBezTo>
                        <a:cubicBezTo>
                          <a:pt x="65454" y="21818"/>
                          <a:pt x="87272" y="10909"/>
                          <a:pt x="120000"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5" name="Google Shape;605;p41"/>
                  <p:cNvSpPr/>
                  <p:nvPr/>
                </p:nvSpPr>
                <p:spPr>
                  <a:xfrm>
                    <a:off x="11368089" y="1220787"/>
                    <a:ext cx="114300" cy="115800"/>
                  </a:xfrm>
                  <a:custGeom>
                    <a:rect b="b" l="l" r="r" t="t"/>
                    <a:pathLst>
                      <a:path extrusionOk="0" h="120000" w="120000">
                        <a:moveTo>
                          <a:pt x="0" y="120000"/>
                        </a:moveTo>
                        <a:cubicBezTo>
                          <a:pt x="0" y="88000"/>
                          <a:pt x="16000" y="64000"/>
                          <a:pt x="40000" y="40000"/>
                        </a:cubicBezTo>
                        <a:cubicBezTo>
                          <a:pt x="64000" y="16000"/>
                          <a:pt x="88000" y="8000"/>
                          <a:pt x="120000"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6" name="Google Shape;606;p41"/>
                  <p:cNvSpPr/>
                  <p:nvPr/>
                </p:nvSpPr>
                <p:spPr>
                  <a:xfrm>
                    <a:off x="11644314" y="1497012"/>
                    <a:ext cx="44400" cy="45900"/>
                  </a:xfrm>
                  <a:custGeom>
                    <a:rect b="b" l="l" r="r" t="t"/>
                    <a:pathLst>
                      <a:path extrusionOk="0" h="120000" w="120000">
                        <a:moveTo>
                          <a:pt x="120000" y="0"/>
                        </a:moveTo>
                        <a:cubicBezTo>
                          <a:pt x="120000" y="40000"/>
                          <a:pt x="100000" y="60000"/>
                          <a:pt x="80000" y="80000"/>
                        </a:cubicBezTo>
                        <a:cubicBezTo>
                          <a:pt x="60000" y="100000"/>
                          <a:pt x="20000" y="12000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7" name="Google Shape;607;p41"/>
                  <p:cNvSpPr/>
                  <p:nvPr/>
                </p:nvSpPr>
                <p:spPr>
                  <a:xfrm>
                    <a:off x="11650664" y="1504950"/>
                    <a:ext cx="84000" cy="82499"/>
                  </a:xfrm>
                  <a:custGeom>
                    <a:rect b="b" l="l" r="r" t="t"/>
                    <a:pathLst>
                      <a:path extrusionOk="0" h="120000" w="120000">
                        <a:moveTo>
                          <a:pt x="120000" y="0"/>
                        </a:moveTo>
                        <a:cubicBezTo>
                          <a:pt x="109090" y="32727"/>
                          <a:pt x="98181" y="54545"/>
                          <a:pt x="76363" y="76363"/>
                        </a:cubicBezTo>
                        <a:cubicBezTo>
                          <a:pt x="54545" y="98181"/>
                          <a:pt x="32727" y="10909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08" name="Google Shape;608;p41"/>
                  <p:cNvSpPr/>
                  <p:nvPr/>
                </p:nvSpPr>
                <p:spPr>
                  <a:xfrm>
                    <a:off x="11658600" y="1511300"/>
                    <a:ext cx="114300" cy="115800"/>
                  </a:xfrm>
                  <a:custGeom>
                    <a:rect b="b" l="l" r="r" t="t"/>
                    <a:pathLst>
                      <a:path extrusionOk="0" h="120000" w="120000">
                        <a:moveTo>
                          <a:pt x="120000" y="0"/>
                        </a:moveTo>
                        <a:cubicBezTo>
                          <a:pt x="112000" y="32000"/>
                          <a:pt x="104000" y="56000"/>
                          <a:pt x="80000" y="80000"/>
                        </a:cubicBezTo>
                        <a:cubicBezTo>
                          <a:pt x="56000" y="104000"/>
                          <a:pt x="32000" y="11200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grpSp>
          </p:grpSp>
          <p:grpSp>
            <p:nvGrpSpPr>
              <p:cNvPr id="609" name="Google Shape;609;p41"/>
              <p:cNvGrpSpPr/>
              <p:nvPr/>
            </p:nvGrpSpPr>
            <p:grpSpPr>
              <a:xfrm>
                <a:off x="4174642" y="1063246"/>
                <a:ext cx="535383" cy="535383"/>
                <a:chOff x="4343398" y="937187"/>
                <a:chExt cx="592500" cy="592500"/>
              </a:xfrm>
            </p:grpSpPr>
            <p:sp>
              <p:nvSpPr>
                <p:cNvPr id="610" name="Google Shape;610;p41"/>
                <p:cNvSpPr/>
                <p:nvPr/>
              </p:nvSpPr>
              <p:spPr>
                <a:xfrm>
                  <a:off x="4343398" y="937187"/>
                  <a:ext cx="592500" cy="592500"/>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700" lIns="0" spcFirstLastPara="1" rIns="0" wrap="square" tIns="0">
                  <a:noAutofit/>
                </a:bodyPr>
                <a:lstStyle/>
                <a:p>
                  <a:pPr indent="0" lvl="0" marL="0" marR="0" rtl="0" algn="ctr">
                    <a:lnSpc>
                      <a:spcPct val="100000"/>
                    </a:lnSpc>
                    <a:spcBef>
                      <a:spcPts val="0"/>
                    </a:spcBef>
                    <a:spcAft>
                      <a:spcPts val="0"/>
                    </a:spcAft>
                    <a:buClr>
                      <a:schemeClr val="accent3"/>
                    </a:buClr>
                    <a:buSzPts val="200"/>
                    <a:buFont typeface="Arial"/>
                    <a:buNone/>
                  </a:pPr>
                  <a:r>
                    <a:rPr b="0" i="0" lang="en-US" sz="800" u="none" cap="none" strike="noStrike">
                      <a:solidFill>
                        <a:srgbClr val="24ACFF"/>
                      </a:solidFill>
                      <a:latin typeface="Arial"/>
                      <a:ea typeface="Arial"/>
                      <a:cs typeface="Arial"/>
                      <a:sym typeface="Arial"/>
                    </a:rPr>
                    <a:t>Volumes</a:t>
                  </a:r>
                  <a:endParaRPr/>
                </a:p>
              </p:txBody>
            </p:sp>
            <p:grpSp>
              <p:nvGrpSpPr>
                <p:cNvPr id="611" name="Google Shape;611;p41"/>
                <p:cNvGrpSpPr/>
                <p:nvPr/>
              </p:nvGrpSpPr>
              <p:grpSpPr>
                <a:xfrm>
                  <a:off x="4485356" y="1083194"/>
                  <a:ext cx="309454" cy="239866"/>
                  <a:chOff x="9342439" y="3452812"/>
                  <a:chExt cx="473100" cy="366712"/>
                </a:xfrm>
              </p:grpSpPr>
              <p:sp>
                <p:nvSpPr>
                  <p:cNvPr id="612" name="Google Shape;612;p41"/>
                  <p:cNvSpPr/>
                  <p:nvPr/>
                </p:nvSpPr>
                <p:spPr>
                  <a:xfrm>
                    <a:off x="9342439" y="3667125"/>
                    <a:ext cx="473100" cy="152399"/>
                  </a:xfrm>
                  <a:custGeom>
                    <a:rect b="b" l="l" r="r" t="t"/>
                    <a:pathLst>
                      <a:path extrusionOk="0" h="120000" w="12000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cap="rnd" cmpd="sng" w="19050">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13" name="Google Shape;613;p41"/>
                  <p:cNvSpPr/>
                  <p:nvPr/>
                </p:nvSpPr>
                <p:spPr>
                  <a:xfrm>
                    <a:off x="9342439" y="3452812"/>
                    <a:ext cx="473100" cy="252300"/>
                  </a:xfrm>
                  <a:custGeom>
                    <a:rect b="b" l="l" r="r" t="t"/>
                    <a:pathLst>
                      <a:path extrusionOk="0" h="120000" w="12000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cap="rnd" cmpd="sng" w="19050">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14" name="Google Shape;614;p41"/>
                  <p:cNvSpPr/>
                  <p:nvPr/>
                </p:nvSpPr>
                <p:spPr>
                  <a:xfrm>
                    <a:off x="9739314" y="3735387"/>
                    <a:ext cx="15899" cy="15899"/>
                  </a:xfrm>
                  <a:prstGeom prst="ellipse">
                    <a:avLst/>
                  </a:prstGeom>
                  <a:solidFill>
                    <a:schemeClr val="lt1"/>
                  </a:solidFill>
                  <a:ln cap="rnd" cmpd="sng" w="19050">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15" name="Google Shape;615;p41"/>
                  <p:cNvSpPr/>
                  <p:nvPr/>
                </p:nvSpPr>
                <p:spPr>
                  <a:xfrm>
                    <a:off x="9418639" y="3667125"/>
                    <a:ext cx="68400" cy="152399"/>
                  </a:xfrm>
                  <a:prstGeom prst="rect">
                    <a:avLst/>
                  </a:prstGeom>
                  <a:solidFill>
                    <a:schemeClr val="lt1"/>
                  </a:solidFill>
                  <a:ln cap="flat" cmpd="sng" w="19050">
                    <a:solidFill>
                      <a:srgbClr val="24AC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sp>
                <p:nvSpPr>
                  <p:cNvPr id="616" name="Google Shape;616;p41"/>
                  <p:cNvSpPr/>
                  <p:nvPr/>
                </p:nvSpPr>
                <p:spPr>
                  <a:xfrm>
                    <a:off x="9693275" y="3735387"/>
                    <a:ext cx="15899" cy="15899"/>
                  </a:xfrm>
                  <a:prstGeom prst="ellipse">
                    <a:avLst/>
                  </a:prstGeom>
                  <a:solidFill>
                    <a:schemeClr val="lt1"/>
                  </a:solidFill>
                  <a:ln cap="rnd" cmpd="sng" w="19050">
                    <a:solidFill>
                      <a:srgbClr val="24AC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ACFF"/>
                      </a:solidFill>
                      <a:latin typeface="Arial"/>
                      <a:ea typeface="Arial"/>
                      <a:cs typeface="Arial"/>
                      <a:sym typeface="Arial"/>
                    </a:endParaRPr>
                  </a:p>
                </p:txBody>
              </p:sp>
            </p:grpSp>
          </p:grpSp>
        </p:grpSp>
        <p:sp>
          <p:nvSpPr>
            <p:cNvPr id="617" name="Google Shape;617;p41"/>
            <p:cNvSpPr/>
            <p:nvPr/>
          </p:nvSpPr>
          <p:spPr>
            <a:xfrm>
              <a:off x="3534282" y="3926707"/>
              <a:ext cx="1810500" cy="385199"/>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457200" lvl="0" marL="0" marR="0" rtl="0" algn="ctr">
                <a:lnSpc>
                  <a:spcPct val="100000"/>
                </a:lnSpc>
                <a:spcBef>
                  <a:spcPts val="0"/>
                </a:spcBef>
                <a:spcAft>
                  <a:spcPts val="0"/>
                </a:spcAft>
                <a:buClr>
                  <a:schemeClr val="accent3"/>
                </a:buClr>
                <a:buSzPts val="225"/>
                <a:buFont typeface="Arial"/>
                <a:buNone/>
              </a:pPr>
              <a:r>
                <a:rPr b="0" i="0" lang="en-US" sz="900" u="none" cap="none" strike="noStrike">
                  <a:solidFill>
                    <a:srgbClr val="24ACFF"/>
                  </a:solidFill>
                  <a:latin typeface="Arial"/>
                  <a:ea typeface="Arial"/>
                  <a:cs typeface="Arial"/>
                  <a:sym typeface="Arial"/>
                </a:rPr>
                <a:t>Virtualization</a:t>
              </a:r>
              <a:endParaRPr/>
            </a:p>
          </p:txBody>
        </p:sp>
        <p:sp>
          <p:nvSpPr>
            <p:cNvPr id="618" name="Google Shape;618;p41"/>
            <p:cNvSpPr/>
            <p:nvPr/>
          </p:nvSpPr>
          <p:spPr>
            <a:xfrm>
              <a:off x="3887067" y="4020510"/>
              <a:ext cx="129899" cy="125100"/>
            </a:xfrm>
            <a:prstGeom prst="rect">
              <a:avLst/>
            </a:prstGeom>
            <a:noFill/>
            <a:ln cap="flat" cmpd="sng" w="25400">
              <a:solidFill>
                <a:srgbClr val="24A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4ACFF"/>
                </a:solidFill>
                <a:latin typeface="Arial"/>
                <a:ea typeface="Arial"/>
                <a:cs typeface="Arial"/>
                <a:sym typeface="Arial"/>
              </a:endParaRPr>
            </a:p>
          </p:txBody>
        </p:sp>
        <p:sp>
          <p:nvSpPr>
            <p:cNvPr id="619" name="Google Shape;619;p41"/>
            <p:cNvSpPr/>
            <p:nvPr/>
          </p:nvSpPr>
          <p:spPr>
            <a:xfrm>
              <a:off x="3961819" y="4087394"/>
              <a:ext cx="129899" cy="125100"/>
            </a:xfrm>
            <a:prstGeom prst="rect">
              <a:avLst/>
            </a:prstGeom>
            <a:noFill/>
            <a:ln cap="flat" cmpd="sng" w="25400">
              <a:solidFill>
                <a:srgbClr val="24AC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4ACFF"/>
                </a:solidFill>
                <a:latin typeface="Arial"/>
                <a:ea typeface="Arial"/>
                <a:cs typeface="Arial"/>
                <a:sym typeface="Arial"/>
              </a:endParaRPr>
            </a:p>
          </p:txBody>
        </p:sp>
        <p:grpSp>
          <p:nvGrpSpPr>
            <p:cNvPr id="620" name="Google Shape;620;p41"/>
            <p:cNvGrpSpPr/>
            <p:nvPr/>
          </p:nvGrpSpPr>
          <p:grpSpPr>
            <a:xfrm>
              <a:off x="1793004" y="3935150"/>
              <a:ext cx="1621329" cy="367041"/>
              <a:chOff x="1759883" y="4604426"/>
              <a:chExt cx="1794300" cy="406199"/>
            </a:xfrm>
          </p:grpSpPr>
          <p:sp>
            <p:nvSpPr>
              <p:cNvPr id="621" name="Google Shape;621;p41"/>
              <p:cNvSpPr/>
              <p:nvPr/>
            </p:nvSpPr>
            <p:spPr>
              <a:xfrm>
                <a:off x="1759883" y="4604426"/>
                <a:ext cx="1794300" cy="406199"/>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3175" lvl="0" marL="460375" marR="0" rtl="0" algn="ctr">
                  <a:lnSpc>
                    <a:spcPct val="100000"/>
                  </a:lnSpc>
                  <a:spcBef>
                    <a:spcPts val="0"/>
                  </a:spcBef>
                  <a:spcAft>
                    <a:spcPts val="0"/>
                  </a:spcAft>
                  <a:buClr>
                    <a:schemeClr val="accent3"/>
                  </a:buClr>
                  <a:buSzPts val="225"/>
                  <a:buFont typeface="Arial"/>
                  <a:buNone/>
                </a:pPr>
                <a:r>
                  <a:rPr b="0" i="0" lang="en-US" sz="900" u="none" cap="none" strike="noStrike">
                    <a:solidFill>
                      <a:srgbClr val="24ACFF"/>
                    </a:solidFill>
                    <a:latin typeface="Arial"/>
                    <a:ea typeface="Arial"/>
                    <a:cs typeface="Arial"/>
                    <a:sym typeface="Arial"/>
                  </a:rPr>
                  <a:t>Public Cloud</a:t>
                </a:r>
                <a:endParaRPr/>
              </a:p>
            </p:txBody>
          </p:sp>
          <p:sp>
            <p:nvSpPr>
              <p:cNvPr id="622" name="Google Shape;622;p41"/>
              <p:cNvSpPr/>
              <p:nvPr/>
            </p:nvSpPr>
            <p:spPr>
              <a:xfrm>
                <a:off x="2049216" y="4691246"/>
                <a:ext cx="319800" cy="221399"/>
              </a:xfrm>
              <a:custGeom>
                <a:rect b="b" l="l" r="r" t="t"/>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cap="flat" cmpd="sng" w="9525">
                <a:solidFill>
                  <a:srgbClr val="24ACFF"/>
                </a:solidFill>
                <a:prstDash val="solid"/>
                <a:round/>
                <a:headEnd len="sm" w="sm" type="none"/>
                <a:tailEnd len="sm" w="sm" type="none"/>
              </a:ln>
            </p:spPr>
            <p:txBody>
              <a:bodyPr anchorCtr="0" anchor="t" bIns="17125" lIns="34275" spcFirstLastPara="1" rIns="34275" wrap="square" tIns="17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4ACFF"/>
                  </a:solidFill>
                  <a:latin typeface="Arial"/>
                  <a:ea typeface="Arial"/>
                  <a:cs typeface="Arial"/>
                  <a:sym typeface="Arial"/>
                </a:endParaRPr>
              </a:p>
            </p:txBody>
          </p:sp>
        </p:grpSp>
        <p:sp>
          <p:nvSpPr>
            <p:cNvPr id="623" name="Google Shape;623;p41"/>
            <p:cNvSpPr/>
            <p:nvPr/>
          </p:nvSpPr>
          <p:spPr>
            <a:xfrm>
              <a:off x="5419487" y="3938069"/>
              <a:ext cx="1651200" cy="366899"/>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457200" lvl="0" marL="0" marR="0" rtl="0" algn="ctr">
                <a:lnSpc>
                  <a:spcPct val="100000"/>
                </a:lnSpc>
                <a:spcBef>
                  <a:spcPts val="0"/>
                </a:spcBef>
                <a:spcAft>
                  <a:spcPts val="0"/>
                </a:spcAft>
                <a:buClr>
                  <a:schemeClr val="accent3"/>
                </a:buClr>
                <a:buSzPts val="225"/>
                <a:buFont typeface="Arial"/>
                <a:buNone/>
              </a:pPr>
              <a:r>
                <a:rPr b="0" i="0" lang="en-US" sz="900" u="none" cap="none" strike="noStrike">
                  <a:solidFill>
                    <a:srgbClr val="24ACFF"/>
                  </a:solidFill>
                  <a:latin typeface="Arial"/>
                  <a:ea typeface="Arial"/>
                  <a:cs typeface="Arial"/>
                  <a:sym typeface="Arial"/>
                </a:rPr>
                <a:t>Physical</a:t>
              </a:r>
              <a:endParaRPr/>
            </a:p>
          </p:txBody>
        </p:sp>
        <p:grpSp>
          <p:nvGrpSpPr>
            <p:cNvPr id="624" name="Google Shape;624;p41"/>
            <p:cNvGrpSpPr/>
            <p:nvPr/>
          </p:nvGrpSpPr>
          <p:grpSpPr>
            <a:xfrm>
              <a:off x="5687340" y="3993821"/>
              <a:ext cx="336101" cy="282200"/>
              <a:chOff x="1977" y="2403"/>
              <a:chExt cx="409" cy="341"/>
            </a:xfrm>
          </p:grpSpPr>
          <p:sp>
            <p:nvSpPr>
              <p:cNvPr id="625" name="Google Shape;625;p41"/>
              <p:cNvSpPr/>
              <p:nvPr/>
            </p:nvSpPr>
            <p:spPr>
              <a:xfrm>
                <a:off x="1977" y="2445"/>
                <a:ext cx="0" cy="299"/>
              </a:xfrm>
              <a:custGeom>
                <a:rect b="b" l="l" r="r" t="t"/>
                <a:pathLst>
                  <a:path extrusionOk="0" h="120000" w="12000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6" name="Google Shape;626;p41"/>
              <p:cNvSpPr/>
              <p:nvPr/>
            </p:nvSpPr>
            <p:spPr>
              <a:xfrm>
                <a:off x="2245" y="2445"/>
                <a:ext cx="0" cy="299"/>
              </a:xfrm>
              <a:custGeom>
                <a:rect b="b" l="l" r="r" t="t"/>
                <a:pathLst>
                  <a:path extrusionOk="0" h="120000" w="12000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7" name="Google Shape;627;p41"/>
              <p:cNvSpPr/>
              <p:nvPr/>
            </p:nvSpPr>
            <p:spPr>
              <a:xfrm>
                <a:off x="2087" y="2403"/>
                <a:ext cx="299" cy="299"/>
              </a:xfrm>
              <a:custGeom>
                <a:rect b="b" l="l" r="r" t="t"/>
                <a:pathLst>
                  <a:path extrusionOk="0" h="120000" w="120000">
                    <a:moveTo>
                      <a:pt x="120000" y="120000"/>
                    </a:moveTo>
                    <a:lnTo>
                      <a:pt x="0" y="120000"/>
                    </a:lnTo>
                    <a:lnTo>
                      <a:pt x="0" y="0"/>
                    </a:lnTo>
                    <a:lnTo>
                      <a:pt x="120000" y="0"/>
                    </a:lnTo>
                    <a:lnTo>
                      <a:pt x="120000" y="120000"/>
                    </a:lnTo>
                    <a:close/>
                    <a:moveTo>
                      <a:pt x="9122" y="115215"/>
                    </a:moveTo>
                    <a:lnTo>
                      <a:pt x="111578" y="115215"/>
                    </a:lnTo>
                    <a:lnTo>
                      <a:pt x="111578" y="4784"/>
                    </a:lnTo>
                    <a:lnTo>
                      <a:pt x="9122" y="4784"/>
                    </a:lnTo>
                    <a:lnTo>
                      <a:pt x="9122" y="115215"/>
                    </a:lnTo>
                    <a:close/>
                  </a:path>
                </a:pathLst>
              </a:cu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8" name="Google Shape;628;p41"/>
              <p:cNvSpPr/>
              <p:nvPr/>
            </p:nvSpPr>
            <p:spPr>
              <a:xfrm>
                <a:off x="2002" y="260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9" name="Google Shape;629;p41"/>
              <p:cNvSpPr/>
              <p:nvPr/>
            </p:nvSpPr>
            <p:spPr>
              <a:xfrm>
                <a:off x="2002" y="2579"/>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0" name="Google Shape;630;p41"/>
              <p:cNvSpPr/>
              <p:nvPr/>
            </p:nvSpPr>
            <p:spPr>
              <a:xfrm>
                <a:off x="2002" y="256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1" name="Google Shape;631;p41"/>
              <p:cNvSpPr/>
              <p:nvPr/>
            </p:nvSpPr>
            <p:spPr>
              <a:xfrm>
                <a:off x="2002" y="2537"/>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2" name="Google Shape;632;p41"/>
              <p:cNvSpPr/>
              <p:nvPr/>
            </p:nvSpPr>
            <p:spPr>
              <a:xfrm>
                <a:off x="2002" y="252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3" name="Google Shape;633;p41"/>
              <p:cNvSpPr/>
              <p:nvPr/>
            </p:nvSpPr>
            <p:spPr>
              <a:xfrm>
                <a:off x="2002" y="250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4" name="Google Shape;634;p41"/>
              <p:cNvSpPr/>
              <p:nvPr/>
            </p:nvSpPr>
            <p:spPr>
              <a:xfrm>
                <a:off x="2002" y="2479"/>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5" name="Google Shape;635;p41"/>
              <p:cNvSpPr/>
              <p:nvPr/>
            </p:nvSpPr>
            <p:spPr>
              <a:xfrm>
                <a:off x="2270" y="260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6" name="Google Shape;636;p41"/>
              <p:cNvSpPr/>
              <p:nvPr/>
            </p:nvSpPr>
            <p:spPr>
              <a:xfrm>
                <a:off x="2270" y="2579"/>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7" name="Google Shape;637;p41"/>
              <p:cNvSpPr/>
              <p:nvPr/>
            </p:nvSpPr>
            <p:spPr>
              <a:xfrm>
                <a:off x="2270" y="256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8" name="Google Shape;638;p41"/>
              <p:cNvSpPr/>
              <p:nvPr/>
            </p:nvSpPr>
            <p:spPr>
              <a:xfrm>
                <a:off x="2270" y="2537"/>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9" name="Google Shape;639;p41"/>
              <p:cNvSpPr/>
              <p:nvPr/>
            </p:nvSpPr>
            <p:spPr>
              <a:xfrm>
                <a:off x="2270" y="252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0" name="Google Shape;640;p41"/>
              <p:cNvSpPr/>
              <p:nvPr/>
            </p:nvSpPr>
            <p:spPr>
              <a:xfrm>
                <a:off x="2270" y="2500"/>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1" name="Google Shape;641;p41"/>
              <p:cNvSpPr/>
              <p:nvPr/>
            </p:nvSpPr>
            <p:spPr>
              <a:xfrm>
                <a:off x="2270" y="2479"/>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2" name="Google Shape;642;p41"/>
              <p:cNvSpPr/>
              <p:nvPr/>
            </p:nvSpPr>
            <p:spPr>
              <a:xfrm>
                <a:off x="2120" y="2643"/>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3" name="Google Shape;643;p41"/>
              <p:cNvSpPr/>
              <p:nvPr/>
            </p:nvSpPr>
            <p:spPr>
              <a:xfrm>
                <a:off x="2120" y="2612"/>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4" name="Google Shape;644;p41"/>
              <p:cNvSpPr/>
              <p:nvPr/>
            </p:nvSpPr>
            <p:spPr>
              <a:xfrm>
                <a:off x="2120" y="2468"/>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5" name="Google Shape;645;p41"/>
              <p:cNvSpPr/>
              <p:nvPr/>
            </p:nvSpPr>
            <p:spPr>
              <a:xfrm>
                <a:off x="2120" y="2437"/>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6" name="Google Shape;646;p41"/>
              <p:cNvSpPr/>
              <p:nvPr/>
            </p:nvSpPr>
            <p:spPr>
              <a:xfrm>
                <a:off x="2120" y="2525"/>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7" name="Google Shape;647;p41"/>
              <p:cNvSpPr/>
              <p:nvPr/>
            </p:nvSpPr>
            <p:spPr>
              <a:xfrm>
                <a:off x="2120" y="2495"/>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8" name="Google Shape;648;p41"/>
              <p:cNvSpPr/>
              <p:nvPr/>
            </p:nvSpPr>
            <p:spPr>
              <a:xfrm>
                <a:off x="2120" y="2584"/>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p41"/>
              <p:cNvSpPr/>
              <p:nvPr/>
            </p:nvSpPr>
            <p:spPr>
              <a:xfrm>
                <a:off x="2120" y="2554"/>
                <a:ext cx="0" cy="0"/>
              </a:xfrm>
              <a:prstGeom prst="rect">
                <a:avLst/>
              </a:prstGeom>
              <a:solidFill>
                <a:srgbClr val="24A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650" name="Google Shape;650;p41"/>
          <p:cNvSpPr txBox="1"/>
          <p:nvPr>
            <p:ph type="title"/>
          </p:nvPr>
        </p:nvSpPr>
        <p:spPr>
          <a:xfrm>
            <a:off x="228600" y="273842"/>
            <a:ext cx="8686800" cy="479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700"/>
              <a:buFont typeface="Arial"/>
              <a:buNone/>
            </a:pPr>
            <a:r>
              <a:rPr b="0" i="0" lang="en-US" sz="2800" u="none" cap="none" strike="noStrike">
                <a:solidFill>
                  <a:schemeClr val="accent1"/>
                </a:solidFill>
                <a:latin typeface="Arial"/>
                <a:ea typeface="Arial"/>
                <a:cs typeface="Arial"/>
                <a:sym typeface="Arial"/>
              </a:rPr>
              <a:t>Docker Datacenter platform</a:t>
            </a:r>
            <a:endParaRPr/>
          </a:p>
        </p:txBody>
      </p:sp>
      <p:sp>
        <p:nvSpPr>
          <p:cNvPr id="651" name="Google Shape;651;p41"/>
          <p:cNvSpPr txBox="1"/>
          <p:nvPr/>
        </p:nvSpPr>
        <p:spPr>
          <a:xfrm>
            <a:off x="3997821" y="1861488"/>
            <a:ext cx="2206499" cy="32609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dk1"/>
              </a:buClr>
              <a:buSzPts val="300"/>
              <a:buFont typeface="Calibri"/>
              <a:buNone/>
            </a:pPr>
            <a:r>
              <a:rPr b="1" i="0" lang="en-US" sz="1200" u="none" cap="none" strike="noStrike">
                <a:solidFill>
                  <a:schemeClr val="lt1"/>
                </a:solidFill>
                <a:latin typeface="Arial"/>
                <a:ea typeface="Arial"/>
                <a:cs typeface="Arial"/>
                <a:sym typeface="Arial"/>
              </a:rPr>
              <a:t>Docker Datacenter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2"/>
          <p:cNvSpPr txBox="1"/>
          <p:nvPr>
            <p:ph type="title"/>
          </p:nvPr>
        </p:nvSpPr>
        <p:spPr>
          <a:xfrm>
            <a:off x="228600" y="273842"/>
            <a:ext cx="8686800" cy="480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720"/>
              <a:buFont typeface="Arial"/>
              <a:buNone/>
            </a:pPr>
            <a:r>
              <a:rPr b="0" i="0" lang="en-US" sz="2880" u="none" cap="none" strike="noStrike">
                <a:solidFill>
                  <a:schemeClr val="accent1"/>
                </a:solidFill>
                <a:latin typeface="Arial"/>
                <a:ea typeface="Arial"/>
                <a:cs typeface="Arial"/>
                <a:sym typeface="Arial"/>
              </a:rPr>
              <a:t>Docker Datacenter Architecture</a:t>
            </a:r>
            <a:endParaRPr/>
          </a:p>
        </p:txBody>
      </p:sp>
      <p:grpSp>
        <p:nvGrpSpPr>
          <p:cNvPr id="657" name="Google Shape;657;p42"/>
          <p:cNvGrpSpPr/>
          <p:nvPr/>
        </p:nvGrpSpPr>
        <p:grpSpPr>
          <a:xfrm>
            <a:off x="2390099" y="1510085"/>
            <a:ext cx="4363800" cy="1563276"/>
            <a:chOff x="2343325" y="1309363"/>
            <a:chExt cx="4363800" cy="1563276"/>
          </a:xfrm>
        </p:grpSpPr>
        <p:grpSp>
          <p:nvGrpSpPr>
            <p:cNvPr id="658" name="Google Shape;658;p42"/>
            <p:cNvGrpSpPr/>
            <p:nvPr/>
          </p:nvGrpSpPr>
          <p:grpSpPr>
            <a:xfrm>
              <a:off x="2343325" y="1594940"/>
              <a:ext cx="4363800" cy="1277699"/>
              <a:chOff x="2343325" y="1594940"/>
              <a:chExt cx="4363800" cy="1277699"/>
            </a:xfrm>
          </p:grpSpPr>
          <p:sp>
            <p:nvSpPr>
              <p:cNvPr id="659" name="Google Shape;659;p42"/>
              <p:cNvSpPr/>
              <p:nvPr/>
            </p:nvSpPr>
            <p:spPr>
              <a:xfrm>
                <a:off x="2343325" y="1594940"/>
                <a:ext cx="4363800" cy="1277699"/>
              </a:xfrm>
              <a:prstGeom prst="rect">
                <a:avLst/>
              </a:prstGeom>
              <a:solidFill>
                <a:schemeClr val="lt1"/>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0" name="Google Shape;660;p42"/>
              <p:cNvSpPr/>
              <p:nvPr/>
            </p:nvSpPr>
            <p:spPr>
              <a:xfrm>
                <a:off x="246861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661" name="Google Shape;661;p42"/>
              <p:cNvSpPr/>
              <p:nvPr/>
            </p:nvSpPr>
            <p:spPr>
              <a:xfrm>
                <a:off x="541726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662" name="Google Shape;662;p42"/>
              <p:cNvSpPr/>
              <p:nvPr/>
            </p:nvSpPr>
            <p:spPr>
              <a:xfrm>
                <a:off x="3984451"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663" name="Google Shape;663;p42"/>
              <p:cNvSpPr/>
              <p:nvPr/>
            </p:nvSpPr>
            <p:spPr>
              <a:xfrm>
                <a:off x="2468610" y="1906308"/>
                <a:ext cx="4139100" cy="298200"/>
              </a:xfrm>
              <a:prstGeom prst="rect">
                <a:avLst/>
              </a:prstGeom>
              <a:solidFill>
                <a:srgbClr val="0683C7"/>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Internal distributed store</a:t>
                </a:r>
                <a:endParaRPr/>
              </a:p>
            </p:txBody>
          </p:sp>
          <p:grpSp>
            <p:nvGrpSpPr>
              <p:cNvPr id="664" name="Google Shape;664;p42"/>
              <p:cNvGrpSpPr/>
              <p:nvPr/>
            </p:nvGrpSpPr>
            <p:grpSpPr>
              <a:xfrm>
                <a:off x="5663193" y="1913878"/>
                <a:ext cx="186645" cy="221571"/>
                <a:chOff x="-1333929" y="5067694"/>
                <a:chExt cx="458700" cy="544536"/>
              </a:xfrm>
            </p:grpSpPr>
            <p:sp>
              <p:nvSpPr>
                <p:cNvPr id="665" name="Google Shape;665;p42"/>
                <p:cNvSpPr/>
                <p:nvPr/>
              </p:nvSpPr>
              <p:spPr>
                <a:xfrm>
                  <a:off x="-1333929" y="5067694"/>
                  <a:ext cx="458700" cy="219000"/>
                </a:xfrm>
                <a:prstGeom prst="ellipse">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6" name="Google Shape;666;p42"/>
                <p:cNvSpPr/>
                <p:nvPr/>
              </p:nvSpPr>
              <p:spPr>
                <a:xfrm>
                  <a:off x="-1333929" y="5286769"/>
                  <a:ext cx="458700" cy="106500"/>
                </a:xfrm>
                <a:custGeom>
                  <a:rect b="b" l="l" r="r" t="t"/>
                  <a:pathLst>
                    <a:path extrusionOk="0" h="120000" w="120000">
                      <a:moveTo>
                        <a:pt x="120000" y="0"/>
                      </a:moveTo>
                      <a:cubicBezTo>
                        <a:pt x="120000" y="68000"/>
                        <a:pt x="93230" y="120000"/>
                        <a:pt x="60000" y="120000"/>
                      </a:cubicBezTo>
                      <a:cubicBezTo>
                        <a:pt x="26769" y="120000"/>
                        <a:pt x="0" y="68000"/>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7" name="Google Shape;667;p42"/>
                <p:cNvSpPr/>
                <p:nvPr/>
              </p:nvSpPr>
              <p:spPr>
                <a:xfrm>
                  <a:off x="-1333929" y="5393130"/>
                  <a:ext cx="458700" cy="109500"/>
                </a:xfrm>
                <a:custGeom>
                  <a:rect b="b" l="l" r="r" t="t"/>
                  <a:pathLst>
                    <a:path extrusionOk="0" h="120000" w="120000">
                      <a:moveTo>
                        <a:pt x="120000" y="0"/>
                      </a:moveTo>
                      <a:cubicBezTo>
                        <a:pt x="120000" y="65806"/>
                        <a:pt x="93230" y="120000"/>
                        <a:pt x="60000" y="120000"/>
                      </a:cubicBezTo>
                      <a:cubicBezTo>
                        <a:pt x="26769" y="120000"/>
                        <a:pt x="0" y="65806"/>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8" name="Google Shape;668;p42"/>
                <p:cNvSpPr/>
                <p:nvPr/>
              </p:nvSpPr>
              <p:spPr>
                <a:xfrm>
                  <a:off x="-1333929" y="5177230"/>
                  <a:ext cx="458700" cy="435000"/>
                </a:xfrm>
                <a:custGeom>
                  <a:rect b="b" l="l" r="r" t="t"/>
                  <a:pathLst>
                    <a:path extrusionOk="0" h="120000" w="12000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669" name="Google Shape;669;p42"/>
              <p:cNvSpPr txBox="1"/>
              <p:nvPr/>
            </p:nvSpPr>
            <p:spPr>
              <a:xfrm>
                <a:off x="3659021" y="1614225"/>
                <a:ext cx="1677000" cy="2768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683C7"/>
                  </a:buClr>
                  <a:buSzPts val="300"/>
                  <a:buFont typeface="Arial"/>
                  <a:buNone/>
                </a:pPr>
                <a:r>
                  <a:rPr b="0" i="0" lang="en-US" sz="1200" u="none" cap="none" strike="noStrike">
                    <a:solidFill>
                      <a:srgbClr val="0683C7"/>
                    </a:solidFill>
                    <a:latin typeface="Arial"/>
                    <a:ea typeface="Arial"/>
                    <a:cs typeface="Arial"/>
                    <a:sym typeface="Arial"/>
                  </a:rPr>
                  <a:t>Raft consensus group</a:t>
                </a:r>
                <a:endParaRPr/>
              </a:p>
            </p:txBody>
          </p:sp>
        </p:grpSp>
        <p:sp>
          <p:nvSpPr>
            <p:cNvPr id="670" name="Google Shape;670;p42"/>
            <p:cNvSpPr/>
            <p:nvPr/>
          </p:nvSpPr>
          <p:spPr>
            <a:xfrm>
              <a:off x="2343325" y="1309363"/>
              <a:ext cx="4363800" cy="2358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BYO TCP Load Balancer</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3"/>
          <p:cNvSpPr txBox="1"/>
          <p:nvPr>
            <p:ph type="title"/>
          </p:nvPr>
        </p:nvSpPr>
        <p:spPr>
          <a:xfrm>
            <a:off x="228600" y="273842"/>
            <a:ext cx="8686800" cy="480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720"/>
              <a:buFont typeface="Arial"/>
              <a:buNone/>
            </a:pPr>
            <a:r>
              <a:rPr b="0" i="0" lang="en-US" sz="2880" u="none" cap="none" strike="noStrike">
                <a:solidFill>
                  <a:schemeClr val="accent1"/>
                </a:solidFill>
                <a:latin typeface="Arial"/>
                <a:ea typeface="Arial"/>
                <a:cs typeface="Arial"/>
                <a:sym typeface="Arial"/>
              </a:rPr>
              <a:t>Docker Datacenter Architecture</a:t>
            </a:r>
            <a:endParaRPr/>
          </a:p>
        </p:txBody>
      </p:sp>
      <p:grpSp>
        <p:nvGrpSpPr>
          <p:cNvPr id="676" name="Google Shape;676;p43"/>
          <p:cNvGrpSpPr/>
          <p:nvPr/>
        </p:nvGrpSpPr>
        <p:grpSpPr>
          <a:xfrm>
            <a:off x="712433" y="822292"/>
            <a:ext cx="8033191" cy="3814706"/>
            <a:chOff x="712433" y="822292"/>
            <a:chExt cx="8033191" cy="3814706"/>
          </a:xfrm>
        </p:grpSpPr>
        <p:sp>
          <p:nvSpPr>
            <p:cNvPr id="677" name="Google Shape;677;p43"/>
            <p:cNvSpPr/>
            <p:nvPr/>
          </p:nvSpPr>
          <p:spPr>
            <a:xfrm>
              <a:off x="5376780"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sp>
          <p:nvSpPr>
            <p:cNvPr id="678" name="Google Shape;678;p43"/>
            <p:cNvSpPr/>
            <p:nvPr/>
          </p:nvSpPr>
          <p:spPr>
            <a:xfrm>
              <a:off x="7705824" y="4166598"/>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sp>
          <p:nvSpPr>
            <p:cNvPr id="679" name="Google Shape;679;p43"/>
            <p:cNvSpPr/>
            <p:nvPr/>
          </p:nvSpPr>
          <p:spPr>
            <a:xfrm>
              <a:off x="6539101"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cxnSp>
          <p:nvCxnSpPr>
            <p:cNvPr id="680" name="Google Shape;680;p43"/>
            <p:cNvCxnSpPr>
              <a:stCxn id="679" idx="0"/>
              <a:endCxn id="681" idx="2"/>
            </p:cNvCxnSpPr>
            <p:nvPr/>
          </p:nvCxnSpPr>
          <p:spPr>
            <a:xfrm rot="10800000">
              <a:off x="4572001" y="3073419"/>
              <a:ext cx="2487000" cy="1081500"/>
            </a:xfrm>
            <a:prstGeom prst="straightConnector1">
              <a:avLst/>
            </a:prstGeom>
            <a:noFill/>
            <a:ln cap="flat" cmpd="sng" w="9525">
              <a:solidFill>
                <a:srgbClr val="0683C7"/>
              </a:solidFill>
              <a:prstDash val="solid"/>
              <a:miter lim="8000"/>
              <a:headEnd len="sm" w="sm" type="none"/>
              <a:tailEnd len="sm" w="sm" type="none"/>
            </a:ln>
          </p:spPr>
        </p:cxnSp>
        <p:sp>
          <p:nvSpPr>
            <p:cNvPr id="682" name="Google Shape;682;p43"/>
            <p:cNvSpPr/>
            <p:nvPr/>
          </p:nvSpPr>
          <p:spPr>
            <a:xfrm>
              <a:off x="4229982"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cxnSp>
          <p:nvCxnSpPr>
            <p:cNvPr id="683" name="Google Shape;683;p43"/>
            <p:cNvCxnSpPr>
              <a:stCxn id="681" idx="2"/>
              <a:endCxn id="682" idx="0"/>
            </p:cNvCxnSpPr>
            <p:nvPr/>
          </p:nvCxnSpPr>
          <p:spPr>
            <a:xfrm>
              <a:off x="4571999" y="3073361"/>
              <a:ext cx="177900" cy="1081500"/>
            </a:xfrm>
            <a:prstGeom prst="straightConnector1">
              <a:avLst/>
            </a:prstGeom>
            <a:noFill/>
            <a:ln cap="flat" cmpd="sng" w="9525">
              <a:solidFill>
                <a:srgbClr val="0683C7"/>
              </a:solidFill>
              <a:prstDash val="solid"/>
              <a:miter lim="8000"/>
              <a:headEnd len="sm" w="sm" type="none"/>
              <a:tailEnd len="sm" w="sm" type="none"/>
            </a:ln>
          </p:spPr>
        </p:cxnSp>
        <p:grpSp>
          <p:nvGrpSpPr>
            <p:cNvPr id="684" name="Google Shape;684;p43"/>
            <p:cNvGrpSpPr/>
            <p:nvPr/>
          </p:nvGrpSpPr>
          <p:grpSpPr>
            <a:xfrm>
              <a:off x="4788156" y="3775990"/>
              <a:ext cx="315797" cy="321484"/>
              <a:chOff x="-633412" y="1071562"/>
              <a:chExt cx="646200" cy="646200"/>
            </a:xfrm>
          </p:grpSpPr>
          <p:sp>
            <p:nvSpPr>
              <p:cNvPr id="685" name="Google Shape;685;p43"/>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6" name="Google Shape;686;p43"/>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87" name="Google Shape;687;p43"/>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88" name="Google Shape;688;p43"/>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89" name="Google Shape;689;p43"/>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grpSp>
          <p:nvGrpSpPr>
            <p:cNvPr id="690" name="Google Shape;690;p43"/>
            <p:cNvGrpSpPr/>
            <p:nvPr/>
          </p:nvGrpSpPr>
          <p:grpSpPr>
            <a:xfrm>
              <a:off x="8251598" y="3779939"/>
              <a:ext cx="315797" cy="321484"/>
              <a:chOff x="-633412" y="1071562"/>
              <a:chExt cx="646200" cy="646200"/>
            </a:xfrm>
          </p:grpSpPr>
          <p:sp>
            <p:nvSpPr>
              <p:cNvPr id="691" name="Google Shape;691;p43"/>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2" name="Google Shape;692;p43"/>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93" name="Google Shape;693;p43"/>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94" name="Google Shape;694;p43"/>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695" name="Google Shape;695;p43"/>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cxnSp>
          <p:nvCxnSpPr>
            <p:cNvPr id="696" name="Google Shape;696;p43"/>
            <p:cNvCxnSpPr>
              <a:stCxn id="677" idx="0"/>
              <a:endCxn id="681" idx="2"/>
            </p:cNvCxnSpPr>
            <p:nvPr/>
          </p:nvCxnSpPr>
          <p:spPr>
            <a:xfrm rot="10800000">
              <a:off x="4571880" y="3073419"/>
              <a:ext cx="1324800" cy="1081500"/>
            </a:xfrm>
            <a:prstGeom prst="straightConnector1">
              <a:avLst/>
            </a:prstGeom>
            <a:noFill/>
            <a:ln cap="flat" cmpd="sng" w="9525">
              <a:solidFill>
                <a:srgbClr val="0683C7"/>
              </a:solidFill>
              <a:prstDash val="solid"/>
              <a:miter lim="8000"/>
              <a:headEnd len="sm" w="sm" type="none"/>
              <a:tailEnd len="sm" w="sm" type="none"/>
            </a:ln>
          </p:spPr>
        </p:cxnSp>
        <p:cxnSp>
          <p:nvCxnSpPr>
            <p:cNvPr id="697" name="Google Shape;697;p43"/>
            <p:cNvCxnSpPr>
              <a:stCxn id="678" idx="0"/>
              <a:endCxn id="681" idx="2"/>
            </p:cNvCxnSpPr>
            <p:nvPr/>
          </p:nvCxnSpPr>
          <p:spPr>
            <a:xfrm rot="10800000">
              <a:off x="4572024" y="3073398"/>
              <a:ext cx="3653700" cy="1093200"/>
            </a:xfrm>
            <a:prstGeom prst="straightConnector1">
              <a:avLst/>
            </a:prstGeom>
            <a:noFill/>
            <a:ln cap="flat" cmpd="sng" w="9525">
              <a:solidFill>
                <a:srgbClr val="0683C7"/>
              </a:solidFill>
              <a:prstDash val="solid"/>
              <a:miter lim="8000"/>
              <a:headEnd len="sm" w="sm" type="none"/>
              <a:tailEnd len="sm" w="sm" type="none"/>
            </a:ln>
          </p:spPr>
        </p:cxnSp>
        <p:grpSp>
          <p:nvGrpSpPr>
            <p:cNvPr id="698" name="Google Shape;698;p43"/>
            <p:cNvGrpSpPr/>
            <p:nvPr/>
          </p:nvGrpSpPr>
          <p:grpSpPr>
            <a:xfrm>
              <a:off x="6006656" y="3791618"/>
              <a:ext cx="315797" cy="321484"/>
              <a:chOff x="-633412" y="1071562"/>
              <a:chExt cx="646200" cy="646200"/>
            </a:xfrm>
          </p:grpSpPr>
          <p:sp>
            <p:nvSpPr>
              <p:cNvPr id="699" name="Google Shape;699;p43"/>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0" name="Google Shape;700;p43"/>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01" name="Google Shape;701;p43"/>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02" name="Google Shape;702;p43"/>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03" name="Google Shape;703;p43"/>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grpSp>
          <p:nvGrpSpPr>
            <p:cNvPr id="704" name="Google Shape;704;p43"/>
            <p:cNvGrpSpPr/>
            <p:nvPr/>
          </p:nvGrpSpPr>
          <p:grpSpPr>
            <a:xfrm>
              <a:off x="712433" y="1076486"/>
              <a:ext cx="471621" cy="339556"/>
              <a:chOff x="1676400" y="9809163"/>
              <a:chExt cx="1930500" cy="1366975"/>
            </a:xfrm>
          </p:grpSpPr>
          <p:sp>
            <p:nvSpPr>
              <p:cNvPr id="705" name="Google Shape;705;p43"/>
              <p:cNvSpPr/>
              <p:nvPr/>
            </p:nvSpPr>
            <p:spPr>
              <a:xfrm>
                <a:off x="1816100" y="9809163"/>
                <a:ext cx="1650900" cy="987300"/>
              </a:xfrm>
              <a:custGeom>
                <a:rect b="b" l="l" r="r" t="t"/>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3"/>
              <p:cNvSpPr/>
              <p:nvPr/>
            </p:nvSpPr>
            <p:spPr>
              <a:xfrm>
                <a:off x="1676400" y="11107738"/>
                <a:ext cx="1930500" cy="68400"/>
              </a:xfrm>
              <a:custGeom>
                <a:rect b="b" l="l" r="r" t="t"/>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3"/>
              <p:cNvSpPr/>
              <p:nvPr/>
            </p:nvSpPr>
            <p:spPr>
              <a:xfrm>
                <a:off x="1687513" y="10825163"/>
                <a:ext cx="1908300" cy="263400"/>
              </a:xfrm>
              <a:custGeom>
                <a:rect b="b" l="l" r="r" t="t"/>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8" name="Google Shape;708;p43"/>
            <p:cNvPicPr preferRelativeResize="0"/>
            <p:nvPr/>
          </p:nvPicPr>
          <p:blipFill rotWithShape="1">
            <a:blip r:embed="rId3">
              <a:alphaModFix/>
            </a:blip>
            <a:srcRect b="0" l="0" r="0" t="0"/>
            <a:stretch/>
          </p:blipFill>
          <p:spPr>
            <a:xfrm>
              <a:off x="1261079" y="1105387"/>
              <a:ext cx="370200" cy="370200"/>
            </a:xfrm>
            <a:prstGeom prst="rect">
              <a:avLst/>
            </a:prstGeom>
            <a:noFill/>
            <a:ln>
              <a:noFill/>
            </a:ln>
          </p:spPr>
        </p:pic>
        <p:grpSp>
          <p:nvGrpSpPr>
            <p:cNvPr id="709" name="Google Shape;709;p43"/>
            <p:cNvGrpSpPr/>
            <p:nvPr/>
          </p:nvGrpSpPr>
          <p:grpSpPr>
            <a:xfrm>
              <a:off x="762093" y="1503547"/>
              <a:ext cx="376278" cy="331167"/>
              <a:chOff x="-1437823" y="5187289"/>
              <a:chExt cx="733200" cy="645300"/>
            </a:xfrm>
          </p:grpSpPr>
          <p:sp>
            <p:nvSpPr>
              <p:cNvPr id="710" name="Google Shape;710;p43"/>
              <p:cNvSpPr/>
              <p:nvPr/>
            </p:nvSpPr>
            <p:spPr>
              <a:xfrm>
                <a:off x="-1437823" y="5187289"/>
                <a:ext cx="733200" cy="645300"/>
              </a:xfrm>
              <a:custGeom>
                <a:rect b="b" l="l" r="r" t="t"/>
                <a:pathLst>
                  <a:path extrusionOk="0" h="120000" w="12000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3"/>
              <p:cNvSpPr/>
              <p:nvPr/>
            </p:nvSpPr>
            <p:spPr>
              <a:xfrm>
                <a:off x="-1350637"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3"/>
              <p:cNvSpPr/>
              <p:nvPr/>
            </p:nvSpPr>
            <p:spPr>
              <a:xfrm>
                <a:off x="-1252400"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3"/>
              <p:cNvSpPr/>
              <p:nvPr/>
            </p:nvSpPr>
            <p:spPr>
              <a:xfrm>
                <a:off x="-1154162"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3"/>
              <p:cNvSpPr/>
              <p:nvPr/>
            </p:nvSpPr>
            <p:spPr>
              <a:xfrm>
                <a:off x="-1222316" y="5470332"/>
                <a:ext cx="117300" cy="207600"/>
              </a:xfrm>
              <a:custGeom>
                <a:rect b="b" l="l" r="r" t="t"/>
                <a:pathLst>
                  <a:path extrusionOk="0" h="120000" w="12000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3"/>
              <p:cNvSpPr/>
              <p:nvPr/>
            </p:nvSpPr>
            <p:spPr>
              <a:xfrm>
                <a:off x="-1089695" y="5651457"/>
                <a:ext cx="154800" cy="26400"/>
              </a:xfrm>
              <a:custGeom>
                <a:rect b="b" l="l" r="r" t="t"/>
                <a:pathLst>
                  <a:path extrusionOk="0" h="120000" w="12000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43"/>
            <p:cNvSpPr/>
            <p:nvPr/>
          </p:nvSpPr>
          <p:spPr>
            <a:xfrm>
              <a:off x="940788" y="822292"/>
              <a:ext cx="1241399" cy="24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75"/>
                <a:buFont typeface="Arial"/>
                <a:buNone/>
              </a:pPr>
              <a:r>
                <a:rPr b="0" i="0" lang="en-US" sz="1100" u="none" cap="none" strike="noStrike">
                  <a:solidFill>
                    <a:schemeClr val="dk1"/>
                  </a:solidFill>
                  <a:latin typeface="Arial"/>
                  <a:ea typeface="Arial"/>
                  <a:cs typeface="Arial"/>
                  <a:sym typeface="Arial"/>
                </a:rPr>
                <a:t>Admin / User</a:t>
              </a:r>
              <a:endParaRPr/>
            </a:p>
          </p:txBody>
        </p:sp>
        <p:cxnSp>
          <p:nvCxnSpPr>
            <p:cNvPr id="717" name="Google Shape;717;p43"/>
            <p:cNvCxnSpPr/>
            <p:nvPr/>
          </p:nvCxnSpPr>
          <p:spPr>
            <a:xfrm>
              <a:off x="1665400" y="1238117"/>
              <a:ext cx="2859900" cy="301800"/>
            </a:xfrm>
            <a:prstGeom prst="bentConnector2">
              <a:avLst/>
            </a:prstGeom>
            <a:noFill/>
            <a:ln cap="flat" cmpd="sng" w="9525">
              <a:solidFill>
                <a:schemeClr val="accent1"/>
              </a:solidFill>
              <a:prstDash val="solid"/>
              <a:miter lim="8000"/>
              <a:headEnd len="sm" w="sm" type="none"/>
              <a:tailEnd len="lg" w="lg" type="triangle"/>
            </a:ln>
          </p:spPr>
        </p:cxnSp>
        <p:sp>
          <p:nvSpPr>
            <p:cNvPr id="718" name="Google Shape;718;p43"/>
            <p:cNvSpPr/>
            <p:nvPr/>
          </p:nvSpPr>
          <p:spPr>
            <a:xfrm>
              <a:off x="2755422" y="974092"/>
              <a:ext cx="1298100" cy="24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50"/>
                <a:buFont typeface="Arial"/>
                <a:buNone/>
              </a:pPr>
              <a:r>
                <a:rPr b="0" i="0" lang="en-US" sz="1000" u="none" cap="none" strike="noStrike">
                  <a:solidFill>
                    <a:schemeClr val="dk1"/>
                  </a:solidFill>
                  <a:latin typeface="Arial"/>
                  <a:ea typeface="Arial"/>
                  <a:cs typeface="Arial"/>
                  <a:sym typeface="Arial"/>
                </a:rPr>
                <a:t>Deploy / manage</a:t>
              </a:r>
              <a:endParaRPr/>
            </a:p>
          </p:txBody>
        </p:sp>
        <p:grpSp>
          <p:nvGrpSpPr>
            <p:cNvPr id="719" name="Google Shape;719;p43"/>
            <p:cNvGrpSpPr/>
            <p:nvPr/>
          </p:nvGrpSpPr>
          <p:grpSpPr>
            <a:xfrm>
              <a:off x="2390099" y="1510085"/>
              <a:ext cx="4363800" cy="1563276"/>
              <a:chOff x="2343325" y="1309363"/>
              <a:chExt cx="4363800" cy="1563276"/>
            </a:xfrm>
          </p:grpSpPr>
          <p:grpSp>
            <p:nvGrpSpPr>
              <p:cNvPr id="720" name="Google Shape;720;p43"/>
              <p:cNvGrpSpPr/>
              <p:nvPr/>
            </p:nvGrpSpPr>
            <p:grpSpPr>
              <a:xfrm>
                <a:off x="2343325" y="1594940"/>
                <a:ext cx="4363800" cy="1277699"/>
                <a:chOff x="2343325" y="1594940"/>
                <a:chExt cx="4363800" cy="1277699"/>
              </a:xfrm>
            </p:grpSpPr>
            <p:sp>
              <p:nvSpPr>
                <p:cNvPr id="681" name="Google Shape;681;p43"/>
                <p:cNvSpPr/>
                <p:nvPr/>
              </p:nvSpPr>
              <p:spPr>
                <a:xfrm>
                  <a:off x="2343325" y="1594940"/>
                  <a:ext cx="4363800" cy="1277699"/>
                </a:xfrm>
                <a:prstGeom prst="rect">
                  <a:avLst/>
                </a:prstGeom>
                <a:solidFill>
                  <a:schemeClr val="lt1"/>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1" name="Google Shape;721;p43"/>
                <p:cNvSpPr/>
                <p:nvPr/>
              </p:nvSpPr>
              <p:spPr>
                <a:xfrm>
                  <a:off x="246861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22" name="Google Shape;722;p43"/>
                <p:cNvSpPr/>
                <p:nvPr/>
              </p:nvSpPr>
              <p:spPr>
                <a:xfrm>
                  <a:off x="541726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23" name="Google Shape;723;p43"/>
                <p:cNvSpPr/>
                <p:nvPr/>
              </p:nvSpPr>
              <p:spPr>
                <a:xfrm>
                  <a:off x="3984451"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24" name="Google Shape;724;p43"/>
                <p:cNvSpPr/>
                <p:nvPr/>
              </p:nvSpPr>
              <p:spPr>
                <a:xfrm>
                  <a:off x="2468610" y="1906308"/>
                  <a:ext cx="4139100" cy="298200"/>
                </a:xfrm>
                <a:prstGeom prst="rect">
                  <a:avLst/>
                </a:prstGeom>
                <a:solidFill>
                  <a:srgbClr val="0683C7"/>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Internal distributed store</a:t>
                  </a:r>
                  <a:endParaRPr/>
                </a:p>
              </p:txBody>
            </p:sp>
            <p:grpSp>
              <p:nvGrpSpPr>
                <p:cNvPr id="725" name="Google Shape;725;p43"/>
                <p:cNvGrpSpPr/>
                <p:nvPr/>
              </p:nvGrpSpPr>
              <p:grpSpPr>
                <a:xfrm>
                  <a:off x="5663193" y="1913878"/>
                  <a:ext cx="186645" cy="221571"/>
                  <a:chOff x="-1333929" y="5067694"/>
                  <a:chExt cx="458700" cy="544536"/>
                </a:xfrm>
              </p:grpSpPr>
              <p:sp>
                <p:nvSpPr>
                  <p:cNvPr id="726" name="Google Shape;726;p43"/>
                  <p:cNvSpPr/>
                  <p:nvPr/>
                </p:nvSpPr>
                <p:spPr>
                  <a:xfrm>
                    <a:off x="-1333929" y="5067694"/>
                    <a:ext cx="458700" cy="219000"/>
                  </a:xfrm>
                  <a:prstGeom prst="ellipse">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7" name="Google Shape;727;p43"/>
                  <p:cNvSpPr/>
                  <p:nvPr/>
                </p:nvSpPr>
                <p:spPr>
                  <a:xfrm>
                    <a:off x="-1333929" y="5286769"/>
                    <a:ext cx="458700" cy="106500"/>
                  </a:xfrm>
                  <a:custGeom>
                    <a:rect b="b" l="l" r="r" t="t"/>
                    <a:pathLst>
                      <a:path extrusionOk="0" h="120000" w="120000">
                        <a:moveTo>
                          <a:pt x="120000" y="0"/>
                        </a:moveTo>
                        <a:cubicBezTo>
                          <a:pt x="120000" y="68000"/>
                          <a:pt x="93230" y="120000"/>
                          <a:pt x="60000" y="120000"/>
                        </a:cubicBezTo>
                        <a:cubicBezTo>
                          <a:pt x="26769" y="120000"/>
                          <a:pt x="0" y="68000"/>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8" name="Google Shape;728;p43"/>
                  <p:cNvSpPr/>
                  <p:nvPr/>
                </p:nvSpPr>
                <p:spPr>
                  <a:xfrm>
                    <a:off x="-1333929" y="5393130"/>
                    <a:ext cx="458700" cy="109500"/>
                  </a:xfrm>
                  <a:custGeom>
                    <a:rect b="b" l="l" r="r" t="t"/>
                    <a:pathLst>
                      <a:path extrusionOk="0" h="120000" w="120000">
                        <a:moveTo>
                          <a:pt x="120000" y="0"/>
                        </a:moveTo>
                        <a:cubicBezTo>
                          <a:pt x="120000" y="65806"/>
                          <a:pt x="93230" y="120000"/>
                          <a:pt x="60000" y="120000"/>
                        </a:cubicBezTo>
                        <a:cubicBezTo>
                          <a:pt x="26769" y="120000"/>
                          <a:pt x="0" y="65806"/>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9" name="Google Shape;729;p43"/>
                  <p:cNvSpPr/>
                  <p:nvPr/>
                </p:nvSpPr>
                <p:spPr>
                  <a:xfrm>
                    <a:off x="-1333929" y="5177230"/>
                    <a:ext cx="458700" cy="435000"/>
                  </a:xfrm>
                  <a:custGeom>
                    <a:rect b="b" l="l" r="r" t="t"/>
                    <a:pathLst>
                      <a:path extrusionOk="0" h="120000" w="12000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730" name="Google Shape;730;p43"/>
                <p:cNvSpPr txBox="1"/>
                <p:nvPr/>
              </p:nvSpPr>
              <p:spPr>
                <a:xfrm>
                  <a:off x="3659021" y="1614225"/>
                  <a:ext cx="1677000" cy="2768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683C7"/>
                    </a:buClr>
                    <a:buSzPts val="300"/>
                    <a:buFont typeface="Arial"/>
                    <a:buNone/>
                  </a:pPr>
                  <a:r>
                    <a:rPr b="0" i="0" lang="en-US" sz="1200" u="none" cap="none" strike="noStrike">
                      <a:solidFill>
                        <a:srgbClr val="0683C7"/>
                      </a:solidFill>
                      <a:latin typeface="Arial"/>
                      <a:ea typeface="Arial"/>
                      <a:cs typeface="Arial"/>
                      <a:sym typeface="Arial"/>
                    </a:rPr>
                    <a:t>Raft consensus group</a:t>
                  </a:r>
                  <a:endParaRPr/>
                </a:p>
              </p:txBody>
            </p:sp>
          </p:grpSp>
          <p:sp>
            <p:nvSpPr>
              <p:cNvPr id="731" name="Google Shape;731;p43"/>
              <p:cNvSpPr/>
              <p:nvPr/>
            </p:nvSpPr>
            <p:spPr>
              <a:xfrm>
                <a:off x="2343325" y="1309363"/>
                <a:ext cx="4363800" cy="2358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BYO TCP Load Balancer</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07400" y="338319"/>
            <a:ext cx="8686800" cy="48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solidFill>
                  <a:schemeClr val="accent1"/>
                </a:solidFill>
                <a:latin typeface="Bree Serif"/>
                <a:ea typeface="Bree Serif"/>
                <a:cs typeface="Bree Serif"/>
                <a:sym typeface="Bree Serif"/>
              </a:rPr>
              <a:t>Agenda</a:t>
            </a:r>
            <a:endParaRPr>
              <a:solidFill>
                <a:schemeClr val="accent1"/>
              </a:solidFill>
              <a:latin typeface="Bree Serif"/>
              <a:ea typeface="Bree Serif"/>
              <a:cs typeface="Bree Serif"/>
              <a:sym typeface="Bree Serif"/>
            </a:endParaRPr>
          </a:p>
        </p:txBody>
      </p:sp>
      <p:sp>
        <p:nvSpPr>
          <p:cNvPr id="200" name="Google Shape;200;p26"/>
          <p:cNvSpPr txBox="1"/>
          <p:nvPr>
            <p:ph idx="2" type="body"/>
          </p:nvPr>
        </p:nvSpPr>
        <p:spPr>
          <a:xfrm>
            <a:off x="307400" y="1196997"/>
            <a:ext cx="8686800" cy="27657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0"/>
              </a:spcBef>
              <a:spcAft>
                <a:spcPts val="0"/>
              </a:spcAft>
              <a:buClr>
                <a:schemeClr val="dk1"/>
              </a:buClr>
              <a:buSzPts val="2100"/>
              <a:buFont typeface="Bree Serif"/>
              <a:buChar char="●"/>
            </a:pPr>
            <a:r>
              <a:rPr lang="en-US">
                <a:solidFill>
                  <a:schemeClr val="dk1"/>
                </a:solidFill>
                <a:latin typeface="Bree Serif"/>
                <a:ea typeface="Bree Serif"/>
                <a:cs typeface="Bree Serif"/>
                <a:sym typeface="Bree Serif"/>
              </a:rPr>
              <a:t>Containers are NOT VMs</a:t>
            </a:r>
            <a:endParaRPr>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a:solidFill>
                  <a:schemeClr val="dk1"/>
                </a:solidFill>
                <a:latin typeface="Bree Serif"/>
                <a:ea typeface="Bree Serif"/>
                <a:cs typeface="Bree Serif"/>
                <a:sym typeface="Bree Serif"/>
              </a:rPr>
              <a:t>Working with Docker (Build, Ship, Run)</a:t>
            </a:r>
            <a:endParaRPr>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a:solidFill>
                  <a:schemeClr val="dk1"/>
                </a:solidFill>
                <a:latin typeface="Bree Serif"/>
                <a:ea typeface="Bree Serif"/>
                <a:cs typeface="Bree Serif"/>
                <a:sym typeface="Bree Serif"/>
              </a:rPr>
              <a:t>But Why?</a:t>
            </a:r>
            <a:endParaRPr>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a:solidFill>
                  <a:schemeClr val="dk1"/>
                </a:solidFill>
                <a:latin typeface="Bree Serif"/>
                <a:ea typeface="Bree Serif"/>
                <a:cs typeface="Bree Serif"/>
                <a:sym typeface="Bree Serif"/>
              </a:rPr>
              <a:t>Getting started</a:t>
            </a:r>
            <a:endParaRPr>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a:solidFill>
                  <a:schemeClr val="dk1"/>
                </a:solidFill>
                <a:latin typeface="Bree Serif"/>
                <a:ea typeface="Bree Serif"/>
                <a:cs typeface="Bree Serif"/>
                <a:sym typeface="Bree Serif"/>
              </a:rPr>
              <a:t>Q &amp; A</a:t>
            </a:r>
            <a:endParaRPr>
              <a:solidFill>
                <a:schemeClr val="dk1"/>
              </a:solidFill>
              <a:latin typeface="Bree Serif"/>
              <a:ea typeface="Bree Serif"/>
              <a:cs typeface="Bree Serif"/>
              <a:sym typeface="Bree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4"/>
          <p:cNvSpPr txBox="1"/>
          <p:nvPr>
            <p:ph type="title"/>
          </p:nvPr>
        </p:nvSpPr>
        <p:spPr>
          <a:xfrm>
            <a:off x="228600" y="273842"/>
            <a:ext cx="8686800" cy="480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720"/>
              <a:buFont typeface="Arial"/>
              <a:buNone/>
            </a:pPr>
            <a:r>
              <a:rPr b="0" i="0" lang="en-US" sz="2880" u="none" cap="none" strike="noStrike">
                <a:solidFill>
                  <a:schemeClr val="accent1"/>
                </a:solidFill>
                <a:latin typeface="Arial"/>
                <a:ea typeface="Arial"/>
                <a:cs typeface="Arial"/>
                <a:sym typeface="Arial"/>
              </a:rPr>
              <a:t>Docker Datacenter Architecture</a:t>
            </a:r>
            <a:endParaRPr/>
          </a:p>
        </p:txBody>
      </p:sp>
      <p:grpSp>
        <p:nvGrpSpPr>
          <p:cNvPr id="737" name="Google Shape;737;p44"/>
          <p:cNvGrpSpPr/>
          <p:nvPr/>
        </p:nvGrpSpPr>
        <p:grpSpPr>
          <a:xfrm>
            <a:off x="286735" y="822292"/>
            <a:ext cx="8757644" cy="4321197"/>
            <a:chOff x="286735" y="822292"/>
            <a:chExt cx="8757644" cy="4321197"/>
          </a:xfrm>
        </p:grpSpPr>
        <p:sp>
          <p:nvSpPr>
            <p:cNvPr id="738" name="Google Shape;738;p44"/>
            <p:cNvSpPr/>
            <p:nvPr/>
          </p:nvSpPr>
          <p:spPr>
            <a:xfrm>
              <a:off x="5376780"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sp>
          <p:nvSpPr>
            <p:cNvPr id="739" name="Google Shape;739;p44"/>
            <p:cNvSpPr/>
            <p:nvPr/>
          </p:nvSpPr>
          <p:spPr>
            <a:xfrm>
              <a:off x="7705824" y="4166598"/>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sp>
          <p:nvSpPr>
            <p:cNvPr id="740" name="Google Shape;740;p44"/>
            <p:cNvSpPr/>
            <p:nvPr/>
          </p:nvSpPr>
          <p:spPr>
            <a:xfrm>
              <a:off x="6539101"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cxnSp>
          <p:nvCxnSpPr>
            <p:cNvPr id="741" name="Google Shape;741;p44"/>
            <p:cNvCxnSpPr>
              <a:stCxn id="740" idx="0"/>
              <a:endCxn id="742" idx="2"/>
            </p:cNvCxnSpPr>
            <p:nvPr/>
          </p:nvCxnSpPr>
          <p:spPr>
            <a:xfrm rot="10800000">
              <a:off x="4572001" y="3073419"/>
              <a:ext cx="2487000" cy="1081500"/>
            </a:xfrm>
            <a:prstGeom prst="straightConnector1">
              <a:avLst/>
            </a:prstGeom>
            <a:noFill/>
            <a:ln cap="flat" cmpd="sng" w="9525">
              <a:solidFill>
                <a:srgbClr val="0683C7"/>
              </a:solidFill>
              <a:prstDash val="solid"/>
              <a:miter lim="8000"/>
              <a:headEnd len="sm" w="sm" type="none"/>
              <a:tailEnd len="sm" w="sm" type="none"/>
            </a:ln>
          </p:spPr>
        </p:cxnSp>
        <p:sp>
          <p:nvSpPr>
            <p:cNvPr id="743" name="Google Shape;743;p44"/>
            <p:cNvSpPr/>
            <p:nvPr/>
          </p:nvSpPr>
          <p:spPr>
            <a:xfrm>
              <a:off x="4229982" y="4154919"/>
              <a:ext cx="1039800" cy="470400"/>
            </a:xfrm>
            <a:prstGeom prst="rect">
              <a:avLst/>
            </a:prstGeom>
            <a:solidFill>
              <a:srgbClr val="92D050"/>
            </a:solidFill>
            <a:ln cap="flat" cmpd="sng" w="127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Worker</a:t>
              </a:r>
              <a:endParaRPr/>
            </a:p>
          </p:txBody>
        </p:sp>
        <p:cxnSp>
          <p:nvCxnSpPr>
            <p:cNvPr id="744" name="Google Shape;744;p44"/>
            <p:cNvCxnSpPr>
              <a:stCxn id="742" idx="2"/>
              <a:endCxn id="743" idx="0"/>
            </p:cNvCxnSpPr>
            <p:nvPr/>
          </p:nvCxnSpPr>
          <p:spPr>
            <a:xfrm>
              <a:off x="4571999" y="3073361"/>
              <a:ext cx="177900" cy="1081500"/>
            </a:xfrm>
            <a:prstGeom prst="straightConnector1">
              <a:avLst/>
            </a:prstGeom>
            <a:noFill/>
            <a:ln cap="flat" cmpd="sng" w="9525">
              <a:solidFill>
                <a:srgbClr val="0683C7"/>
              </a:solidFill>
              <a:prstDash val="solid"/>
              <a:miter lim="8000"/>
              <a:headEnd len="sm" w="sm" type="none"/>
              <a:tailEnd len="sm" w="sm" type="none"/>
            </a:ln>
          </p:spPr>
        </p:cxnSp>
        <p:grpSp>
          <p:nvGrpSpPr>
            <p:cNvPr id="745" name="Google Shape;745;p44"/>
            <p:cNvGrpSpPr/>
            <p:nvPr/>
          </p:nvGrpSpPr>
          <p:grpSpPr>
            <a:xfrm>
              <a:off x="4788156" y="3775990"/>
              <a:ext cx="315797" cy="321484"/>
              <a:chOff x="-633412" y="1071562"/>
              <a:chExt cx="646200" cy="646200"/>
            </a:xfrm>
          </p:grpSpPr>
          <p:sp>
            <p:nvSpPr>
              <p:cNvPr id="746" name="Google Shape;746;p44"/>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7" name="Google Shape;747;p44"/>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48" name="Google Shape;748;p44"/>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49" name="Google Shape;749;p44"/>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50" name="Google Shape;750;p44"/>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grpSp>
          <p:nvGrpSpPr>
            <p:cNvPr id="751" name="Google Shape;751;p44"/>
            <p:cNvGrpSpPr/>
            <p:nvPr/>
          </p:nvGrpSpPr>
          <p:grpSpPr>
            <a:xfrm>
              <a:off x="8251598" y="3779939"/>
              <a:ext cx="315797" cy="321484"/>
              <a:chOff x="-633412" y="1071562"/>
              <a:chExt cx="646200" cy="646200"/>
            </a:xfrm>
          </p:grpSpPr>
          <p:sp>
            <p:nvSpPr>
              <p:cNvPr id="752" name="Google Shape;752;p44"/>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3" name="Google Shape;753;p44"/>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54" name="Google Shape;754;p44"/>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55" name="Google Shape;755;p44"/>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56" name="Google Shape;756;p44"/>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cxnSp>
          <p:nvCxnSpPr>
            <p:cNvPr id="757" name="Google Shape;757;p44"/>
            <p:cNvCxnSpPr>
              <a:stCxn id="738" idx="0"/>
              <a:endCxn id="742" idx="2"/>
            </p:cNvCxnSpPr>
            <p:nvPr/>
          </p:nvCxnSpPr>
          <p:spPr>
            <a:xfrm rot="10800000">
              <a:off x="4571880" y="3073419"/>
              <a:ext cx="1324800" cy="1081500"/>
            </a:xfrm>
            <a:prstGeom prst="straightConnector1">
              <a:avLst/>
            </a:prstGeom>
            <a:noFill/>
            <a:ln cap="flat" cmpd="sng" w="9525">
              <a:solidFill>
                <a:srgbClr val="0683C7"/>
              </a:solidFill>
              <a:prstDash val="solid"/>
              <a:miter lim="8000"/>
              <a:headEnd len="sm" w="sm" type="none"/>
              <a:tailEnd len="sm" w="sm" type="none"/>
            </a:ln>
          </p:spPr>
        </p:cxnSp>
        <p:cxnSp>
          <p:nvCxnSpPr>
            <p:cNvPr id="758" name="Google Shape;758;p44"/>
            <p:cNvCxnSpPr>
              <a:stCxn id="739" idx="0"/>
              <a:endCxn id="742" idx="2"/>
            </p:cNvCxnSpPr>
            <p:nvPr/>
          </p:nvCxnSpPr>
          <p:spPr>
            <a:xfrm rot="10800000">
              <a:off x="4572024" y="3073398"/>
              <a:ext cx="3653700" cy="1093200"/>
            </a:xfrm>
            <a:prstGeom prst="straightConnector1">
              <a:avLst/>
            </a:prstGeom>
            <a:noFill/>
            <a:ln cap="flat" cmpd="sng" w="9525">
              <a:solidFill>
                <a:srgbClr val="0683C7"/>
              </a:solidFill>
              <a:prstDash val="solid"/>
              <a:miter lim="8000"/>
              <a:headEnd len="sm" w="sm" type="none"/>
              <a:tailEnd len="sm" w="sm" type="none"/>
            </a:ln>
          </p:spPr>
        </p:cxnSp>
        <p:grpSp>
          <p:nvGrpSpPr>
            <p:cNvPr id="759" name="Google Shape;759;p44"/>
            <p:cNvGrpSpPr/>
            <p:nvPr/>
          </p:nvGrpSpPr>
          <p:grpSpPr>
            <a:xfrm>
              <a:off x="6006656" y="3791618"/>
              <a:ext cx="315797" cy="321484"/>
              <a:chOff x="-633412" y="1071562"/>
              <a:chExt cx="646200" cy="646200"/>
            </a:xfrm>
          </p:grpSpPr>
          <p:sp>
            <p:nvSpPr>
              <p:cNvPr id="760" name="Google Shape;760;p44"/>
              <p:cNvSpPr/>
              <p:nvPr/>
            </p:nvSpPr>
            <p:spPr>
              <a:xfrm>
                <a:off x="-633412" y="1071562"/>
                <a:ext cx="646200" cy="646200"/>
              </a:xfrm>
              <a:custGeom>
                <a:rect b="b" l="l" r="r" t="t"/>
                <a:pathLst>
                  <a:path extrusionOk="0" h="120000" w="12000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cap="flat" cmpd="sng" w="19050">
                <a:solidFill>
                  <a:srgbClr val="92D05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1" name="Google Shape;761;p44"/>
              <p:cNvCxnSpPr/>
              <p:nvPr/>
            </p:nvCxnSpPr>
            <p:spPr>
              <a:xfrm rot="10800000">
                <a:off x="-455612"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62" name="Google Shape;762;p44"/>
              <p:cNvCxnSpPr/>
              <p:nvPr/>
            </p:nvCxnSpPr>
            <p:spPr>
              <a:xfrm rot="10800000">
                <a:off x="-361939"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63" name="Google Shape;763;p44"/>
              <p:cNvCxnSpPr/>
              <p:nvPr/>
            </p:nvCxnSpPr>
            <p:spPr>
              <a:xfrm rot="10800000">
                <a:off x="-263514" y="1227024"/>
                <a:ext cx="0" cy="319200"/>
              </a:xfrm>
              <a:prstGeom prst="straightConnector1">
                <a:avLst/>
              </a:prstGeom>
              <a:noFill/>
              <a:ln cap="rnd" cmpd="sng" w="19050">
                <a:solidFill>
                  <a:srgbClr val="92D050"/>
                </a:solidFill>
                <a:prstDash val="solid"/>
                <a:round/>
                <a:headEnd len="sm" w="sm" type="none"/>
                <a:tailEnd len="sm" w="sm" type="none"/>
              </a:ln>
            </p:spPr>
          </p:cxnSp>
          <p:cxnSp>
            <p:nvCxnSpPr>
              <p:cNvPr id="764" name="Google Shape;764;p44"/>
              <p:cNvCxnSpPr/>
              <p:nvPr/>
            </p:nvCxnSpPr>
            <p:spPr>
              <a:xfrm rot="10800000">
                <a:off x="-168268" y="1227024"/>
                <a:ext cx="0" cy="319200"/>
              </a:xfrm>
              <a:prstGeom prst="straightConnector1">
                <a:avLst/>
              </a:prstGeom>
              <a:noFill/>
              <a:ln cap="rnd" cmpd="sng" w="19050">
                <a:solidFill>
                  <a:srgbClr val="92D050"/>
                </a:solidFill>
                <a:prstDash val="solid"/>
                <a:round/>
                <a:headEnd len="sm" w="sm" type="none"/>
                <a:tailEnd len="sm" w="sm" type="none"/>
              </a:ln>
            </p:spPr>
          </p:cxnSp>
        </p:grpSp>
        <p:grpSp>
          <p:nvGrpSpPr>
            <p:cNvPr id="765" name="Google Shape;765;p44"/>
            <p:cNvGrpSpPr/>
            <p:nvPr/>
          </p:nvGrpSpPr>
          <p:grpSpPr>
            <a:xfrm>
              <a:off x="712433" y="1076486"/>
              <a:ext cx="471621" cy="339556"/>
              <a:chOff x="1676400" y="9809163"/>
              <a:chExt cx="1930500" cy="1366975"/>
            </a:xfrm>
          </p:grpSpPr>
          <p:sp>
            <p:nvSpPr>
              <p:cNvPr id="766" name="Google Shape;766;p44"/>
              <p:cNvSpPr/>
              <p:nvPr/>
            </p:nvSpPr>
            <p:spPr>
              <a:xfrm>
                <a:off x="1816100" y="9809163"/>
                <a:ext cx="1650900" cy="987300"/>
              </a:xfrm>
              <a:custGeom>
                <a:rect b="b" l="l" r="r" t="t"/>
                <a:pathLst>
                  <a:path extrusionOk="0" h="120000" w="12000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4"/>
              <p:cNvSpPr/>
              <p:nvPr/>
            </p:nvSpPr>
            <p:spPr>
              <a:xfrm>
                <a:off x="1676400" y="11107738"/>
                <a:ext cx="1930500" cy="68400"/>
              </a:xfrm>
              <a:custGeom>
                <a:rect b="b" l="l" r="r" t="t"/>
                <a:pathLst>
                  <a:path extrusionOk="0" h="120000" w="12000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4"/>
              <p:cNvSpPr/>
              <p:nvPr/>
            </p:nvSpPr>
            <p:spPr>
              <a:xfrm>
                <a:off x="1687513" y="10825163"/>
                <a:ext cx="1908300" cy="263400"/>
              </a:xfrm>
              <a:custGeom>
                <a:rect b="b" l="l" r="r" t="t"/>
                <a:pathLst>
                  <a:path extrusionOk="0" h="120000" w="12000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cap="flat" cmpd="sng" w="9525">
                <a:solidFill>
                  <a:srgbClr val="1C2B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69" name="Google Shape;769;p44"/>
            <p:cNvPicPr preferRelativeResize="0"/>
            <p:nvPr/>
          </p:nvPicPr>
          <p:blipFill rotWithShape="1">
            <a:blip r:embed="rId3">
              <a:alphaModFix/>
            </a:blip>
            <a:srcRect b="0" l="0" r="0" t="0"/>
            <a:stretch/>
          </p:blipFill>
          <p:spPr>
            <a:xfrm>
              <a:off x="1261079" y="1105387"/>
              <a:ext cx="370200" cy="370200"/>
            </a:xfrm>
            <a:prstGeom prst="rect">
              <a:avLst/>
            </a:prstGeom>
            <a:noFill/>
            <a:ln>
              <a:noFill/>
            </a:ln>
          </p:spPr>
        </p:pic>
        <p:sp>
          <p:nvSpPr>
            <p:cNvPr id="770" name="Google Shape;770;p44"/>
            <p:cNvSpPr/>
            <p:nvPr/>
          </p:nvSpPr>
          <p:spPr>
            <a:xfrm>
              <a:off x="940788" y="822292"/>
              <a:ext cx="1241399" cy="24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75"/>
                <a:buFont typeface="Arial"/>
                <a:buNone/>
              </a:pPr>
              <a:r>
                <a:rPr b="0" i="0" lang="en-US" sz="1100" u="none" cap="none" strike="noStrike">
                  <a:solidFill>
                    <a:schemeClr val="dk1"/>
                  </a:solidFill>
                  <a:latin typeface="Arial"/>
                  <a:ea typeface="Arial"/>
                  <a:cs typeface="Arial"/>
                  <a:sym typeface="Arial"/>
                </a:rPr>
                <a:t>Admin / User</a:t>
              </a:r>
              <a:endParaRPr/>
            </a:p>
          </p:txBody>
        </p:sp>
        <p:cxnSp>
          <p:nvCxnSpPr>
            <p:cNvPr id="771" name="Google Shape;771;p44"/>
            <p:cNvCxnSpPr/>
            <p:nvPr/>
          </p:nvCxnSpPr>
          <p:spPr>
            <a:xfrm>
              <a:off x="1665400" y="1238117"/>
              <a:ext cx="2859900" cy="301800"/>
            </a:xfrm>
            <a:prstGeom prst="bentConnector2">
              <a:avLst/>
            </a:prstGeom>
            <a:noFill/>
            <a:ln cap="flat" cmpd="sng" w="9525">
              <a:solidFill>
                <a:schemeClr val="accent1"/>
              </a:solidFill>
              <a:prstDash val="solid"/>
              <a:miter lim="8000"/>
              <a:headEnd len="sm" w="sm" type="none"/>
              <a:tailEnd len="lg" w="lg" type="triangle"/>
            </a:ln>
          </p:spPr>
        </p:cxnSp>
        <p:sp>
          <p:nvSpPr>
            <p:cNvPr id="772" name="Google Shape;772;p44"/>
            <p:cNvSpPr/>
            <p:nvPr/>
          </p:nvSpPr>
          <p:spPr>
            <a:xfrm>
              <a:off x="2755422" y="974092"/>
              <a:ext cx="1298100" cy="24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50"/>
                <a:buFont typeface="Arial"/>
                <a:buNone/>
              </a:pPr>
              <a:r>
                <a:rPr b="0" i="0" lang="en-US" sz="1000" u="none" cap="none" strike="noStrike">
                  <a:solidFill>
                    <a:schemeClr val="dk1"/>
                  </a:solidFill>
                  <a:latin typeface="Arial"/>
                  <a:ea typeface="Arial"/>
                  <a:cs typeface="Arial"/>
                  <a:sym typeface="Arial"/>
                </a:rPr>
                <a:t>Deploy / manage</a:t>
              </a:r>
              <a:endParaRPr/>
            </a:p>
          </p:txBody>
        </p:sp>
        <p:grpSp>
          <p:nvGrpSpPr>
            <p:cNvPr id="773" name="Google Shape;773;p44"/>
            <p:cNvGrpSpPr/>
            <p:nvPr/>
          </p:nvGrpSpPr>
          <p:grpSpPr>
            <a:xfrm>
              <a:off x="2390099" y="1510085"/>
              <a:ext cx="4363800" cy="1563276"/>
              <a:chOff x="2343325" y="1309363"/>
              <a:chExt cx="4363800" cy="1563276"/>
            </a:xfrm>
          </p:grpSpPr>
          <p:grpSp>
            <p:nvGrpSpPr>
              <p:cNvPr id="774" name="Google Shape;774;p44"/>
              <p:cNvGrpSpPr/>
              <p:nvPr/>
            </p:nvGrpSpPr>
            <p:grpSpPr>
              <a:xfrm>
                <a:off x="2343325" y="1594940"/>
                <a:ext cx="4363800" cy="1277699"/>
                <a:chOff x="2343325" y="1594940"/>
                <a:chExt cx="4363800" cy="1277699"/>
              </a:xfrm>
            </p:grpSpPr>
            <p:sp>
              <p:nvSpPr>
                <p:cNvPr id="742" name="Google Shape;742;p44"/>
                <p:cNvSpPr/>
                <p:nvPr/>
              </p:nvSpPr>
              <p:spPr>
                <a:xfrm>
                  <a:off x="2343325" y="1594940"/>
                  <a:ext cx="4363800" cy="1277699"/>
                </a:xfrm>
                <a:prstGeom prst="rect">
                  <a:avLst/>
                </a:prstGeom>
                <a:solidFill>
                  <a:schemeClr val="lt1"/>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5" name="Google Shape;775;p44"/>
                <p:cNvSpPr/>
                <p:nvPr/>
              </p:nvSpPr>
              <p:spPr>
                <a:xfrm>
                  <a:off x="246861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76" name="Google Shape;776;p44"/>
                <p:cNvSpPr/>
                <p:nvPr/>
              </p:nvSpPr>
              <p:spPr>
                <a:xfrm>
                  <a:off x="5417260"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77" name="Google Shape;777;p44"/>
                <p:cNvSpPr/>
                <p:nvPr/>
              </p:nvSpPr>
              <p:spPr>
                <a:xfrm>
                  <a:off x="3984451" y="2281557"/>
                  <a:ext cx="1190400" cy="475500"/>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UCP Manager</a:t>
                  </a:r>
                  <a:endParaRPr/>
                </a:p>
              </p:txBody>
            </p:sp>
            <p:sp>
              <p:nvSpPr>
                <p:cNvPr id="778" name="Google Shape;778;p44"/>
                <p:cNvSpPr/>
                <p:nvPr/>
              </p:nvSpPr>
              <p:spPr>
                <a:xfrm>
                  <a:off x="2468610" y="1906308"/>
                  <a:ext cx="4139100" cy="298200"/>
                </a:xfrm>
                <a:prstGeom prst="rect">
                  <a:avLst/>
                </a:prstGeom>
                <a:solidFill>
                  <a:srgbClr val="0683C7"/>
                </a:solidFill>
                <a:ln cap="flat" cmpd="sng" w="12700">
                  <a:solidFill>
                    <a:srgbClr val="127CB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Internal distributed store</a:t>
                  </a:r>
                  <a:endParaRPr/>
                </a:p>
              </p:txBody>
            </p:sp>
            <p:grpSp>
              <p:nvGrpSpPr>
                <p:cNvPr id="779" name="Google Shape;779;p44"/>
                <p:cNvGrpSpPr/>
                <p:nvPr/>
              </p:nvGrpSpPr>
              <p:grpSpPr>
                <a:xfrm>
                  <a:off x="5663193" y="1913878"/>
                  <a:ext cx="186645" cy="221571"/>
                  <a:chOff x="-1333929" y="5067694"/>
                  <a:chExt cx="458700" cy="544536"/>
                </a:xfrm>
              </p:grpSpPr>
              <p:sp>
                <p:nvSpPr>
                  <p:cNvPr id="780" name="Google Shape;780;p44"/>
                  <p:cNvSpPr/>
                  <p:nvPr/>
                </p:nvSpPr>
                <p:spPr>
                  <a:xfrm>
                    <a:off x="-1333929" y="5067694"/>
                    <a:ext cx="458700" cy="219000"/>
                  </a:xfrm>
                  <a:prstGeom prst="ellipse">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1" name="Google Shape;781;p44"/>
                  <p:cNvSpPr/>
                  <p:nvPr/>
                </p:nvSpPr>
                <p:spPr>
                  <a:xfrm>
                    <a:off x="-1333929" y="5286769"/>
                    <a:ext cx="458700" cy="106500"/>
                  </a:xfrm>
                  <a:custGeom>
                    <a:rect b="b" l="l" r="r" t="t"/>
                    <a:pathLst>
                      <a:path extrusionOk="0" h="120000" w="120000">
                        <a:moveTo>
                          <a:pt x="120000" y="0"/>
                        </a:moveTo>
                        <a:cubicBezTo>
                          <a:pt x="120000" y="68000"/>
                          <a:pt x="93230" y="120000"/>
                          <a:pt x="60000" y="120000"/>
                        </a:cubicBezTo>
                        <a:cubicBezTo>
                          <a:pt x="26769" y="120000"/>
                          <a:pt x="0" y="68000"/>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2" name="Google Shape;782;p44"/>
                  <p:cNvSpPr/>
                  <p:nvPr/>
                </p:nvSpPr>
                <p:spPr>
                  <a:xfrm>
                    <a:off x="-1333929" y="5393130"/>
                    <a:ext cx="458700" cy="109500"/>
                  </a:xfrm>
                  <a:custGeom>
                    <a:rect b="b" l="l" r="r" t="t"/>
                    <a:pathLst>
                      <a:path extrusionOk="0" h="120000" w="120000">
                        <a:moveTo>
                          <a:pt x="120000" y="0"/>
                        </a:moveTo>
                        <a:cubicBezTo>
                          <a:pt x="120000" y="65806"/>
                          <a:pt x="93230" y="120000"/>
                          <a:pt x="60000" y="120000"/>
                        </a:cubicBezTo>
                        <a:cubicBezTo>
                          <a:pt x="26769" y="120000"/>
                          <a:pt x="0" y="65806"/>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83" name="Google Shape;783;p44"/>
                  <p:cNvSpPr/>
                  <p:nvPr/>
                </p:nvSpPr>
                <p:spPr>
                  <a:xfrm>
                    <a:off x="-1333929" y="5177230"/>
                    <a:ext cx="458700" cy="435000"/>
                  </a:xfrm>
                  <a:custGeom>
                    <a:rect b="b" l="l" r="r" t="t"/>
                    <a:pathLst>
                      <a:path extrusionOk="0" h="120000" w="12000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784" name="Google Shape;784;p44"/>
                <p:cNvSpPr txBox="1"/>
                <p:nvPr/>
              </p:nvSpPr>
              <p:spPr>
                <a:xfrm>
                  <a:off x="3659021" y="1614225"/>
                  <a:ext cx="1677000" cy="2768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683C7"/>
                    </a:buClr>
                    <a:buSzPts val="300"/>
                    <a:buFont typeface="Arial"/>
                    <a:buNone/>
                  </a:pPr>
                  <a:r>
                    <a:rPr b="0" i="0" lang="en-US" sz="1200" u="none" cap="none" strike="noStrike">
                      <a:solidFill>
                        <a:srgbClr val="0683C7"/>
                      </a:solidFill>
                      <a:latin typeface="Arial"/>
                      <a:ea typeface="Arial"/>
                      <a:cs typeface="Arial"/>
                      <a:sym typeface="Arial"/>
                    </a:rPr>
                    <a:t>Raft consensus group</a:t>
                  </a:r>
                  <a:endParaRPr/>
                </a:p>
              </p:txBody>
            </p:sp>
          </p:grpSp>
          <p:sp>
            <p:nvSpPr>
              <p:cNvPr id="785" name="Google Shape;785;p44"/>
              <p:cNvSpPr/>
              <p:nvPr/>
            </p:nvSpPr>
            <p:spPr>
              <a:xfrm>
                <a:off x="2343325" y="1309363"/>
                <a:ext cx="4363800" cy="2358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BYO TCP Load Balancer</a:t>
                </a:r>
                <a:endParaRPr/>
              </a:p>
            </p:txBody>
          </p:sp>
        </p:grpSp>
        <p:sp>
          <p:nvSpPr>
            <p:cNvPr id="786" name="Google Shape;786;p44"/>
            <p:cNvSpPr/>
            <p:nvPr/>
          </p:nvSpPr>
          <p:spPr>
            <a:xfrm>
              <a:off x="2891065" y="4143835"/>
              <a:ext cx="1039800" cy="4704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DTR Replica Worker</a:t>
              </a:r>
              <a:endParaRPr/>
            </a:p>
          </p:txBody>
        </p:sp>
        <p:sp>
          <p:nvSpPr>
            <p:cNvPr id="787" name="Google Shape;787;p44"/>
            <p:cNvSpPr/>
            <p:nvPr/>
          </p:nvSpPr>
          <p:spPr>
            <a:xfrm rot="5400000">
              <a:off x="1993135" y="2839667"/>
              <a:ext cx="354000" cy="3766800"/>
            </a:xfrm>
            <a:prstGeom prst="rightBrace">
              <a:avLst>
                <a:gd fmla="val 8333" name="adj1"/>
                <a:gd fmla="val 50000" name="adj2"/>
              </a:avLst>
            </a:prstGeom>
            <a:noFill/>
            <a:ln cap="flat" cmpd="sng" w="9525">
              <a:solidFill>
                <a:srgbClr val="0683C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8" name="Google Shape;788;p44"/>
            <p:cNvSpPr txBox="1"/>
            <p:nvPr/>
          </p:nvSpPr>
          <p:spPr>
            <a:xfrm>
              <a:off x="779579" y="4881889"/>
              <a:ext cx="2879399"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Image Registry</a:t>
              </a:r>
              <a:endParaRPr/>
            </a:p>
          </p:txBody>
        </p:sp>
        <p:sp>
          <p:nvSpPr>
            <p:cNvPr id="789" name="Google Shape;789;p44"/>
            <p:cNvSpPr/>
            <p:nvPr/>
          </p:nvSpPr>
          <p:spPr>
            <a:xfrm>
              <a:off x="484166" y="3819648"/>
              <a:ext cx="3447600" cy="2358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63"/>
                <a:buFont typeface="Arial"/>
                <a:buNone/>
              </a:pPr>
              <a:r>
                <a:rPr b="0" i="0" lang="en-US" sz="1050" u="none" cap="none" strike="noStrike">
                  <a:solidFill>
                    <a:schemeClr val="lt1"/>
                  </a:solidFill>
                  <a:latin typeface="Arial"/>
                  <a:ea typeface="Arial"/>
                  <a:cs typeface="Arial"/>
                  <a:sym typeface="Arial"/>
                </a:rPr>
                <a:t>BYO TCP Load Balancer</a:t>
              </a:r>
              <a:endParaRPr/>
            </a:p>
          </p:txBody>
        </p:sp>
        <p:sp>
          <p:nvSpPr>
            <p:cNvPr id="790" name="Google Shape;790;p44"/>
            <p:cNvSpPr/>
            <p:nvPr/>
          </p:nvSpPr>
          <p:spPr>
            <a:xfrm>
              <a:off x="1687616" y="4143832"/>
              <a:ext cx="1039800" cy="4704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DTR Replica Worker</a:t>
              </a:r>
              <a:endParaRPr/>
            </a:p>
          </p:txBody>
        </p:sp>
        <p:sp>
          <p:nvSpPr>
            <p:cNvPr id="791" name="Google Shape;791;p44"/>
            <p:cNvSpPr/>
            <p:nvPr/>
          </p:nvSpPr>
          <p:spPr>
            <a:xfrm>
              <a:off x="484166" y="4140200"/>
              <a:ext cx="1039800" cy="470400"/>
            </a:xfrm>
            <a:prstGeom prst="rect">
              <a:avLst/>
            </a:prstGeom>
            <a:solidFill>
              <a:srgbClr val="0683C7"/>
            </a:solidFill>
            <a:ln cap="flat" cmpd="sng" w="12700">
              <a:solidFill>
                <a:srgbClr val="00678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75"/>
                <a:buFont typeface="Arial"/>
                <a:buNone/>
              </a:pPr>
              <a:r>
                <a:rPr b="0" i="0" lang="en-US" sz="1100" u="none" cap="none" strike="noStrike">
                  <a:solidFill>
                    <a:schemeClr val="lt1"/>
                  </a:solidFill>
                  <a:latin typeface="Arial"/>
                  <a:ea typeface="Arial"/>
                  <a:cs typeface="Arial"/>
                  <a:sym typeface="Arial"/>
                </a:rPr>
                <a:t>DTR Replica Worker</a:t>
              </a:r>
              <a:endParaRPr/>
            </a:p>
          </p:txBody>
        </p:sp>
        <p:sp>
          <p:nvSpPr>
            <p:cNvPr id="792" name="Google Shape;792;p44"/>
            <p:cNvSpPr/>
            <p:nvPr/>
          </p:nvSpPr>
          <p:spPr>
            <a:xfrm>
              <a:off x="665964" y="2363655"/>
              <a:ext cx="918600" cy="24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50"/>
                <a:buFont typeface="Arial"/>
                <a:buNone/>
              </a:pPr>
              <a:r>
                <a:rPr b="0" i="0" lang="en-US" sz="1000" u="none" cap="none" strike="noStrike">
                  <a:solidFill>
                    <a:schemeClr val="dk1"/>
                  </a:solidFill>
                  <a:latin typeface="Arial"/>
                  <a:ea typeface="Arial"/>
                  <a:cs typeface="Arial"/>
                  <a:sym typeface="Arial"/>
                </a:rPr>
                <a:t>push / pull</a:t>
              </a:r>
              <a:endParaRPr/>
            </a:p>
          </p:txBody>
        </p:sp>
        <p:grpSp>
          <p:nvGrpSpPr>
            <p:cNvPr id="793" name="Google Shape;793;p44"/>
            <p:cNvGrpSpPr/>
            <p:nvPr/>
          </p:nvGrpSpPr>
          <p:grpSpPr>
            <a:xfrm>
              <a:off x="762093" y="1503548"/>
              <a:ext cx="376278" cy="331167"/>
              <a:chOff x="-1437823" y="5187289"/>
              <a:chExt cx="733200" cy="645300"/>
            </a:xfrm>
          </p:grpSpPr>
          <p:sp>
            <p:nvSpPr>
              <p:cNvPr id="794" name="Google Shape;794;p44"/>
              <p:cNvSpPr/>
              <p:nvPr/>
            </p:nvSpPr>
            <p:spPr>
              <a:xfrm>
                <a:off x="-1437823" y="5187289"/>
                <a:ext cx="733200" cy="645300"/>
              </a:xfrm>
              <a:custGeom>
                <a:rect b="b" l="l" r="r" t="t"/>
                <a:pathLst>
                  <a:path extrusionOk="0" h="120000" w="12000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a:off x="-1350637"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a:off x="-1252400"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4"/>
              <p:cNvSpPr/>
              <p:nvPr/>
            </p:nvSpPr>
            <p:spPr>
              <a:xfrm>
                <a:off x="-1154162" y="5243776"/>
                <a:ext cx="41700" cy="41100"/>
              </a:xfrm>
              <a:prstGeom prst="ellipse">
                <a:avLst/>
              </a:pr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4"/>
              <p:cNvSpPr/>
              <p:nvPr/>
            </p:nvSpPr>
            <p:spPr>
              <a:xfrm>
                <a:off x="-1222316" y="5470332"/>
                <a:ext cx="117300" cy="207600"/>
              </a:xfrm>
              <a:custGeom>
                <a:rect b="b" l="l" r="r" t="t"/>
                <a:pathLst>
                  <a:path extrusionOk="0" h="120000" w="12000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4"/>
              <p:cNvSpPr/>
              <p:nvPr/>
            </p:nvSpPr>
            <p:spPr>
              <a:xfrm>
                <a:off x="-1089695" y="5651457"/>
                <a:ext cx="154800" cy="26400"/>
              </a:xfrm>
              <a:custGeom>
                <a:rect b="b" l="l" r="r" t="t"/>
                <a:pathLst>
                  <a:path extrusionOk="0" h="120000" w="12000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00" name="Google Shape;800;p44"/>
            <p:cNvCxnSpPr/>
            <p:nvPr/>
          </p:nvCxnSpPr>
          <p:spPr>
            <a:xfrm flipH="1">
              <a:off x="1424575" y="1548266"/>
              <a:ext cx="21600" cy="2068499"/>
            </a:xfrm>
            <a:prstGeom prst="straightConnector1">
              <a:avLst/>
            </a:prstGeom>
            <a:noFill/>
            <a:ln cap="flat" cmpd="sng" w="9525">
              <a:solidFill>
                <a:schemeClr val="accent1"/>
              </a:solidFill>
              <a:prstDash val="solid"/>
              <a:miter lim="8000"/>
              <a:headEnd len="lg" w="lg" type="triangle"/>
              <a:tailEnd len="lg" w="lg" type="triangle"/>
            </a:ln>
          </p:spPr>
        </p:cxnSp>
        <p:grpSp>
          <p:nvGrpSpPr>
            <p:cNvPr id="801" name="Google Shape;801;p44"/>
            <p:cNvGrpSpPr/>
            <p:nvPr/>
          </p:nvGrpSpPr>
          <p:grpSpPr>
            <a:xfrm>
              <a:off x="7309527" y="1120969"/>
              <a:ext cx="1734852" cy="2340480"/>
              <a:chOff x="6944855" y="178745"/>
              <a:chExt cx="1734852" cy="2340480"/>
            </a:xfrm>
          </p:grpSpPr>
          <p:grpSp>
            <p:nvGrpSpPr>
              <p:cNvPr id="802" name="Google Shape;802;p44"/>
              <p:cNvGrpSpPr/>
              <p:nvPr/>
            </p:nvGrpSpPr>
            <p:grpSpPr>
              <a:xfrm>
                <a:off x="6944855" y="1131940"/>
                <a:ext cx="1730400" cy="420000"/>
                <a:chOff x="6926046" y="1132862"/>
                <a:chExt cx="1730400" cy="420000"/>
              </a:xfrm>
            </p:grpSpPr>
            <p:sp>
              <p:nvSpPr>
                <p:cNvPr id="803" name="Google Shape;803;p44"/>
                <p:cNvSpPr/>
                <p:nvPr/>
              </p:nvSpPr>
              <p:spPr>
                <a:xfrm>
                  <a:off x="6926046" y="1132862"/>
                  <a:ext cx="1730400" cy="420000"/>
                </a:xfrm>
                <a:prstGeom prst="rect">
                  <a:avLst/>
                </a:prstGeom>
                <a:solidFill>
                  <a:schemeClr val="dk2"/>
                </a:solidFill>
                <a:ln cap="flat" cmpd="sng" w="9525">
                  <a:solidFill>
                    <a:srgbClr val="53636C"/>
                  </a:solidFill>
                  <a:prstDash val="solid"/>
                  <a:round/>
                  <a:headEnd len="sm" w="sm" type="none"/>
                  <a:tailEnd len="sm" w="sm" type="none"/>
                </a:ln>
              </p:spPr>
              <p:txBody>
                <a:bodyPr anchorCtr="0" anchor="ctr" bIns="45700" lIns="777225" spcFirstLastPara="1" rIns="45700" wrap="square" tIns="45700">
                  <a:noAutofit/>
                </a:bodyPr>
                <a:lstStyle/>
                <a:p>
                  <a:pPr indent="-9525" lvl="0" marL="9525" marR="0" rtl="0" algn="l">
                    <a:lnSpc>
                      <a:spcPct val="9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LDAP/AD</a:t>
                  </a:r>
                  <a:endParaRPr/>
                </a:p>
              </p:txBody>
            </p:sp>
            <p:sp>
              <p:nvSpPr>
                <p:cNvPr id="804" name="Google Shape;804;p44"/>
                <p:cNvSpPr/>
                <p:nvPr/>
              </p:nvSpPr>
              <p:spPr>
                <a:xfrm>
                  <a:off x="7091075" y="1237278"/>
                  <a:ext cx="273600" cy="249000"/>
                </a:xfrm>
                <a:custGeom>
                  <a:rect b="b" l="l" r="r" t="t"/>
                  <a:pathLst>
                    <a:path extrusionOk="0" h="120000" w="12000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805" name="Google Shape;805;p44"/>
              <p:cNvGrpSpPr/>
              <p:nvPr/>
            </p:nvGrpSpPr>
            <p:grpSpPr>
              <a:xfrm>
                <a:off x="6944856" y="652627"/>
                <a:ext cx="1730400" cy="420000"/>
                <a:chOff x="6958514" y="643649"/>
                <a:chExt cx="1730400" cy="420000"/>
              </a:xfrm>
            </p:grpSpPr>
            <p:sp>
              <p:nvSpPr>
                <p:cNvPr id="806" name="Google Shape;806;p44"/>
                <p:cNvSpPr/>
                <p:nvPr/>
              </p:nvSpPr>
              <p:spPr>
                <a:xfrm>
                  <a:off x="6958514" y="643649"/>
                  <a:ext cx="1730400" cy="420000"/>
                </a:xfrm>
                <a:prstGeom prst="rect">
                  <a:avLst/>
                </a:prstGeom>
                <a:solidFill>
                  <a:schemeClr val="dk2"/>
                </a:solidFill>
                <a:ln cap="flat" cmpd="sng" w="9525">
                  <a:solidFill>
                    <a:srgbClr val="53636C"/>
                  </a:solidFill>
                  <a:prstDash val="solid"/>
                  <a:round/>
                  <a:headEnd len="sm" w="sm" type="none"/>
                  <a:tailEnd len="sm" w="sm" type="none"/>
                </a:ln>
              </p:spPr>
              <p:txBody>
                <a:bodyPr anchorCtr="0" anchor="ctr" bIns="45700" lIns="777225" spcFirstLastPara="1" rIns="45700" wrap="square" tIns="45700">
                  <a:noAutofit/>
                </a:bodyPr>
                <a:lstStyle/>
                <a:p>
                  <a:pPr indent="-9525" lvl="0" marL="9525" marR="0" rtl="0" algn="l">
                    <a:lnSpc>
                      <a:spcPct val="9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Monitoring</a:t>
                  </a:r>
                  <a:endParaRPr/>
                </a:p>
              </p:txBody>
            </p:sp>
            <p:grpSp>
              <p:nvGrpSpPr>
                <p:cNvPr id="807" name="Google Shape;807;p44"/>
                <p:cNvGrpSpPr/>
                <p:nvPr/>
              </p:nvGrpSpPr>
              <p:grpSpPr>
                <a:xfrm>
                  <a:off x="7087543" y="744054"/>
                  <a:ext cx="304980" cy="282521"/>
                  <a:chOff x="-5046662" y="-195258"/>
                  <a:chExt cx="906600" cy="736500"/>
                </a:xfrm>
              </p:grpSpPr>
              <p:sp>
                <p:nvSpPr>
                  <p:cNvPr id="808" name="Google Shape;808;p44"/>
                  <p:cNvSpPr/>
                  <p:nvPr/>
                </p:nvSpPr>
                <p:spPr>
                  <a:xfrm>
                    <a:off x="-5046662" y="-195258"/>
                    <a:ext cx="906600" cy="736500"/>
                  </a:xfrm>
                  <a:custGeom>
                    <a:rect b="b" l="l" r="r" t="t"/>
                    <a:pathLst>
                      <a:path extrusionOk="0" h="120000" w="12000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09" name="Google Shape;809;p44"/>
                  <p:cNvSpPr/>
                  <p:nvPr/>
                </p:nvSpPr>
                <p:spPr>
                  <a:xfrm>
                    <a:off x="-4991100" y="-138108"/>
                    <a:ext cx="793800" cy="452400"/>
                  </a:xfrm>
                  <a:custGeom>
                    <a:rect b="b" l="l" r="r" t="t"/>
                    <a:pathLst>
                      <a:path extrusionOk="0" h="120000" w="12000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10" name="Google Shape;810;p44"/>
                  <p:cNvSpPr/>
                  <p:nvPr/>
                </p:nvSpPr>
                <p:spPr>
                  <a:xfrm>
                    <a:off x="-4622800" y="342900"/>
                    <a:ext cx="57300" cy="57300"/>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grpSp>
            <p:nvGrpSpPr>
              <p:cNvPr id="811" name="Google Shape;811;p44"/>
              <p:cNvGrpSpPr/>
              <p:nvPr/>
            </p:nvGrpSpPr>
            <p:grpSpPr>
              <a:xfrm>
                <a:off x="6944855" y="178745"/>
                <a:ext cx="1730400" cy="420000"/>
                <a:chOff x="6958185" y="-368709"/>
                <a:chExt cx="1730400" cy="420000"/>
              </a:xfrm>
            </p:grpSpPr>
            <p:sp>
              <p:nvSpPr>
                <p:cNvPr id="812" name="Google Shape;812;p44"/>
                <p:cNvSpPr/>
                <p:nvPr/>
              </p:nvSpPr>
              <p:spPr>
                <a:xfrm>
                  <a:off x="6958185" y="-368709"/>
                  <a:ext cx="1730400" cy="420000"/>
                </a:xfrm>
                <a:prstGeom prst="rect">
                  <a:avLst/>
                </a:prstGeom>
                <a:solidFill>
                  <a:schemeClr val="dk2"/>
                </a:solidFill>
                <a:ln cap="flat" cmpd="sng" w="9525">
                  <a:solidFill>
                    <a:srgbClr val="53636C"/>
                  </a:solidFill>
                  <a:prstDash val="solid"/>
                  <a:round/>
                  <a:headEnd len="sm" w="sm" type="none"/>
                  <a:tailEnd len="sm" w="sm" type="none"/>
                </a:ln>
              </p:spPr>
              <p:txBody>
                <a:bodyPr anchorCtr="0" anchor="ctr" bIns="45700" lIns="777225" spcFirstLastPara="1" rIns="45700" wrap="square" tIns="45700">
                  <a:noAutofit/>
                </a:bodyPr>
                <a:lstStyle/>
                <a:p>
                  <a:pPr indent="-9525" lvl="0" marL="9525" marR="0" rtl="0" algn="l">
                    <a:lnSpc>
                      <a:spcPct val="9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Logging</a:t>
                  </a:r>
                  <a:endParaRPr/>
                </a:p>
              </p:txBody>
            </p:sp>
            <p:grpSp>
              <p:nvGrpSpPr>
                <p:cNvPr id="813" name="Google Shape;813;p44"/>
                <p:cNvGrpSpPr/>
                <p:nvPr/>
              </p:nvGrpSpPr>
              <p:grpSpPr>
                <a:xfrm>
                  <a:off x="7119536" y="-305989"/>
                  <a:ext cx="230504" cy="301496"/>
                  <a:chOff x="7091820" y="202047"/>
                  <a:chExt cx="230504" cy="301496"/>
                </a:xfrm>
              </p:grpSpPr>
              <p:sp>
                <p:nvSpPr>
                  <p:cNvPr id="814" name="Google Shape;814;p44"/>
                  <p:cNvSpPr/>
                  <p:nvPr/>
                </p:nvSpPr>
                <p:spPr>
                  <a:xfrm>
                    <a:off x="7091820" y="202047"/>
                    <a:ext cx="230400" cy="301200"/>
                  </a:xfrm>
                  <a:custGeom>
                    <a:rect b="b" l="l" r="r" t="t"/>
                    <a:pathLst>
                      <a:path extrusionOk="0" h="120000" w="12000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15" name="Google Shape;815;p44"/>
                  <p:cNvSpPr/>
                  <p:nvPr/>
                </p:nvSpPr>
                <p:spPr>
                  <a:xfrm>
                    <a:off x="7237424" y="418343"/>
                    <a:ext cx="84900" cy="85200"/>
                  </a:xfrm>
                  <a:custGeom>
                    <a:rect b="b" l="l" r="r" t="t"/>
                    <a:pathLst>
                      <a:path extrusionOk="0" h="120000" w="12000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16" name="Google Shape;816;p44"/>
                  <p:cNvSpPr/>
                  <p:nvPr/>
                </p:nvSpPr>
                <p:spPr>
                  <a:xfrm>
                    <a:off x="7129839" y="264288"/>
                    <a:ext cx="154200" cy="13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17" name="Google Shape;817;p44"/>
                  <p:cNvSpPr/>
                  <p:nvPr/>
                </p:nvSpPr>
                <p:spPr>
                  <a:xfrm>
                    <a:off x="7129839" y="309351"/>
                    <a:ext cx="154200" cy="13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818" name="Google Shape;818;p44"/>
                  <p:cNvSpPr/>
                  <p:nvPr/>
                </p:nvSpPr>
                <p:spPr>
                  <a:xfrm>
                    <a:off x="7129839" y="354412"/>
                    <a:ext cx="154200" cy="13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grpSp>
          <p:grpSp>
            <p:nvGrpSpPr>
              <p:cNvPr id="819" name="Google Shape;819;p44"/>
              <p:cNvGrpSpPr/>
              <p:nvPr/>
            </p:nvGrpSpPr>
            <p:grpSpPr>
              <a:xfrm>
                <a:off x="6949305" y="1611531"/>
                <a:ext cx="1730400" cy="419999"/>
                <a:chOff x="7097696" y="1285262"/>
                <a:chExt cx="1730400" cy="419999"/>
              </a:xfrm>
            </p:grpSpPr>
            <p:sp>
              <p:nvSpPr>
                <p:cNvPr id="820" name="Google Shape;820;p44"/>
                <p:cNvSpPr/>
                <p:nvPr/>
              </p:nvSpPr>
              <p:spPr>
                <a:xfrm>
                  <a:off x="7097696" y="1285262"/>
                  <a:ext cx="1730400" cy="419999"/>
                </a:xfrm>
                <a:prstGeom prst="rect">
                  <a:avLst/>
                </a:prstGeom>
                <a:solidFill>
                  <a:schemeClr val="dk2"/>
                </a:solidFill>
                <a:ln cap="flat" cmpd="sng" w="9525">
                  <a:solidFill>
                    <a:srgbClr val="53636C"/>
                  </a:solidFill>
                  <a:prstDash val="solid"/>
                  <a:round/>
                  <a:headEnd len="sm" w="sm" type="none"/>
                  <a:tailEnd len="sm" w="sm" type="none"/>
                </a:ln>
              </p:spPr>
              <p:txBody>
                <a:bodyPr anchorCtr="0" anchor="ctr" bIns="45700" lIns="777225" spcFirstLastPara="1" rIns="45700" wrap="square" tIns="45700">
                  <a:noAutofit/>
                </a:bodyPr>
                <a:lstStyle/>
                <a:p>
                  <a:pPr indent="-9525" lvl="0" marL="9525" marR="0" rtl="0" algn="l">
                    <a:lnSpc>
                      <a:spcPct val="9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External CA</a:t>
                  </a:r>
                  <a:endParaRPr/>
                </a:p>
              </p:txBody>
            </p:sp>
            <p:grpSp>
              <p:nvGrpSpPr>
                <p:cNvPr id="821" name="Google Shape;821;p44"/>
                <p:cNvGrpSpPr/>
                <p:nvPr/>
              </p:nvGrpSpPr>
              <p:grpSpPr>
                <a:xfrm>
                  <a:off x="7240157" y="1371852"/>
                  <a:ext cx="386195" cy="289378"/>
                  <a:chOff x="5933" y="2436"/>
                  <a:chExt cx="1200" cy="900"/>
                </a:xfrm>
              </p:grpSpPr>
              <p:sp>
                <p:nvSpPr>
                  <p:cNvPr id="822" name="Google Shape;822;p44"/>
                  <p:cNvSpPr/>
                  <p:nvPr/>
                </p:nvSpPr>
                <p:spPr>
                  <a:xfrm>
                    <a:off x="5933" y="2436"/>
                    <a:ext cx="1200" cy="900"/>
                  </a:xfrm>
                  <a:custGeom>
                    <a:rect b="b" l="l" r="r" t="t"/>
                    <a:pathLst>
                      <a:path extrusionOk="0" h="120000" w="12000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3" name="Google Shape;823;p44"/>
                  <p:cNvSpPr/>
                  <p:nvPr/>
                </p:nvSpPr>
                <p:spPr>
                  <a:xfrm>
                    <a:off x="6081" y="2569"/>
                    <a:ext cx="60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4" name="Google Shape;824;p44"/>
                  <p:cNvSpPr/>
                  <p:nvPr/>
                </p:nvSpPr>
                <p:spPr>
                  <a:xfrm>
                    <a:off x="6081" y="2697"/>
                    <a:ext cx="60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5" name="Google Shape;825;p44"/>
                  <p:cNvSpPr/>
                  <p:nvPr/>
                </p:nvSpPr>
                <p:spPr>
                  <a:xfrm>
                    <a:off x="6081" y="2829"/>
                    <a:ext cx="300" cy="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26" name="Google Shape;826;p44"/>
                  <p:cNvSpPr/>
                  <p:nvPr/>
                </p:nvSpPr>
                <p:spPr>
                  <a:xfrm>
                    <a:off x="6551" y="2788"/>
                    <a:ext cx="300" cy="300"/>
                  </a:xfrm>
                  <a:custGeom>
                    <a:rect b="b" l="l" r="r" t="t"/>
                    <a:pathLst>
                      <a:path extrusionOk="0" h="120000" w="12000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grpSp>
            <p:nvGrpSpPr>
              <p:cNvPr id="827" name="Google Shape;827;p44"/>
              <p:cNvGrpSpPr/>
              <p:nvPr/>
            </p:nvGrpSpPr>
            <p:grpSpPr>
              <a:xfrm>
                <a:off x="6949307" y="2099225"/>
                <a:ext cx="1730400" cy="420000"/>
                <a:chOff x="6949307" y="2099225"/>
                <a:chExt cx="1730400" cy="420000"/>
              </a:xfrm>
            </p:grpSpPr>
            <p:sp>
              <p:nvSpPr>
                <p:cNvPr id="828" name="Google Shape;828;p44"/>
                <p:cNvSpPr/>
                <p:nvPr/>
              </p:nvSpPr>
              <p:spPr>
                <a:xfrm>
                  <a:off x="6949307" y="2099225"/>
                  <a:ext cx="1730400" cy="420000"/>
                </a:xfrm>
                <a:prstGeom prst="rect">
                  <a:avLst/>
                </a:prstGeom>
                <a:solidFill>
                  <a:schemeClr val="dk2"/>
                </a:solidFill>
                <a:ln cap="flat" cmpd="sng" w="9525">
                  <a:solidFill>
                    <a:srgbClr val="53636C"/>
                  </a:solidFill>
                  <a:prstDash val="solid"/>
                  <a:round/>
                  <a:headEnd len="sm" w="sm" type="none"/>
                  <a:tailEnd len="sm" w="sm" type="none"/>
                </a:ln>
              </p:spPr>
              <p:txBody>
                <a:bodyPr anchorCtr="0" anchor="ctr" bIns="45700" lIns="777225" spcFirstLastPara="1" rIns="45700" wrap="square" tIns="45700">
                  <a:noAutofit/>
                </a:bodyPr>
                <a:lstStyle/>
                <a:p>
                  <a:pPr indent="-9525" lvl="0" marL="9525" marR="0" rtl="0" algn="l">
                    <a:lnSpc>
                      <a:spcPct val="90000"/>
                    </a:lnSpc>
                    <a:spcBef>
                      <a:spcPts val="0"/>
                    </a:spcBef>
                    <a:spcAft>
                      <a:spcPts val="0"/>
                    </a:spcAft>
                    <a:buClr>
                      <a:schemeClr val="lt1"/>
                    </a:buClr>
                    <a:buSzPts val="300"/>
                    <a:buFont typeface="Arial"/>
                    <a:buNone/>
                  </a:pPr>
                  <a:r>
                    <a:rPr b="0" i="0" lang="en-US" sz="1200" u="none" cap="none" strike="noStrike">
                      <a:solidFill>
                        <a:schemeClr val="lt1"/>
                      </a:solidFill>
                      <a:latin typeface="Arial"/>
                      <a:ea typeface="Arial"/>
                      <a:cs typeface="Arial"/>
                      <a:sym typeface="Arial"/>
                    </a:rPr>
                    <a:t>Image Storage</a:t>
                  </a:r>
                  <a:endParaRPr/>
                </a:p>
              </p:txBody>
            </p:sp>
            <p:grpSp>
              <p:nvGrpSpPr>
                <p:cNvPr id="829" name="Google Shape;829;p44"/>
                <p:cNvGrpSpPr/>
                <p:nvPr/>
              </p:nvGrpSpPr>
              <p:grpSpPr>
                <a:xfrm>
                  <a:off x="7127336" y="2171811"/>
                  <a:ext cx="247973" cy="261540"/>
                  <a:chOff x="-1333929" y="5067694"/>
                  <a:chExt cx="458700" cy="544536"/>
                </a:xfrm>
              </p:grpSpPr>
              <p:sp>
                <p:nvSpPr>
                  <p:cNvPr id="830" name="Google Shape;830;p44"/>
                  <p:cNvSpPr/>
                  <p:nvPr/>
                </p:nvSpPr>
                <p:spPr>
                  <a:xfrm>
                    <a:off x="-1333929" y="5067694"/>
                    <a:ext cx="458700" cy="219000"/>
                  </a:xfrm>
                  <a:prstGeom prst="ellipse">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31" name="Google Shape;831;p44"/>
                  <p:cNvSpPr/>
                  <p:nvPr/>
                </p:nvSpPr>
                <p:spPr>
                  <a:xfrm>
                    <a:off x="-1333929" y="5286769"/>
                    <a:ext cx="458700" cy="106500"/>
                  </a:xfrm>
                  <a:custGeom>
                    <a:rect b="b" l="l" r="r" t="t"/>
                    <a:pathLst>
                      <a:path extrusionOk="0" h="120000" w="120000">
                        <a:moveTo>
                          <a:pt x="120000" y="0"/>
                        </a:moveTo>
                        <a:cubicBezTo>
                          <a:pt x="120000" y="68000"/>
                          <a:pt x="93230" y="120000"/>
                          <a:pt x="60000" y="120000"/>
                        </a:cubicBezTo>
                        <a:cubicBezTo>
                          <a:pt x="26769" y="120000"/>
                          <a:pt x="0" y="68000"/>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32" name="Google Shape;832;p44"/>
                  <p:cNvSpPr/>
                  <p:nvPr/>
                </p:nvSpPr>
                <p:spPr>
                  <a:xfrm>
                    <a:off x="-1333929" y="5393130"/>
                    <a:ext cx="458700" cy="109500"/>
                  </a:xfrm>
                  <a:custGeom>
                    <a:rect b="b" l="l" r="r" t="t"/>
                    <a:pathLst>
                      <a:path extrusionOk="0" h="120000" w="120000">
                        <a:moveTo>
                          <a:pt x="120000" y="0"/>
                        </a:moveTo>
                        <a:cubicBezTo>
                          <a:pt x="120000" y="65806"/>
                          <a:pt x="93230" y="120000"/>
                          <a:pt x="60000" y="120000"/>
                        </a:cubicBezTo>
                        <a:cubicBezTo>
                          <a:pt x="26769" y="120000"/>
                          <a:pt x="0" y="65806"/>
                          <a:pt x="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33" name="Google Shape;833;p44"/>
                  <p:cNvSpPr/>
                  <p:nvPr/>
                </p:nvSpPr>
                <p:spPr>
                  <a:xfrm>
                    <a:off x="-1333929" y="5177230"/>
                    <a:ext cx="458700" cy="435000"/>
                  </a:xfrm>
                  <a:custGeom>
                    <a:rect b="b" l="l" r="r" t="t"/>
                    <a:pathLst>
                      <a:path extrusionOk="0" h="120000" w="12000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5"/>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40" name="Google Shape;840;p45"/>
          <p:cNvSpPr txBox="1"/>
          <p:nvPr>
            <p:ph type="title"/>
          </p:nvPr>
        </p:nvSpPr>
        <p:spPr>
          <a:xfrm>
            <a:off x="228600" y="225719"/>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rPr>
              <a:t>Some Docker vocabulary</a:t>
            </a:r>
            <a:endParaRPr>
              <a:solidFill>
                <a:schemeClr val="accent1"/>
              </a:solidFill>
            </a:endParaRPr>
          </a:p>
        </p:txBody>
      </p:sp>
      <p:sp>
        <p:nvSpPr>
          <p:cNvPr id="841" name="Google Shape;841;p45"/>
          <p:cNvSpPr txBox="1"/>
          <p:nvPr>
            <p:ph idx="1" type="body"/>
          </p:nvPr>
        </p:nvSpPr>
        <p:spPr>
          <a:xfrm>
            <a:off x="1193533" y="801165"/>
            <a:ext cx="7721867" cy="424118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rPr>
              <a:t>Docker Image</a:t>
            </a:r>
            <a:endParaRPr/>
          </a:p>
          <a:p>
            <a:pPr indent="0" lvl="0" marL="0" rtl="0" algn="l">
              <a:lnSpc>
                <a:spcPct val="90000"/>
              </a:lnSpc>
              <a:spcBef>
                <a:spcPts val="750"/>
              </a:spcBef>
              <a:spcAft>
                <a:spcPts val="0"/>
              </a:spcAft>
              <a:buSzPts val="1800"/>
              <a:buNone/>
            </a:pPr>
            <a:r>
              <a:rPr lang="en-US" sz="1800">
                <a:solidFill>
                  <a:srgbClr val="000000"/>
                </a:solidFill>
              </a:rPr>
              <a:t>The basis of a Docker container. Represents a full application</a:t>
            </a:r>
            <a:endParaRPr/>
          </a:p>
          <a:p>
            <a:pPr indent="0" lvl="0" marL="0" rtl="0" algn="l">
              <a:lnSpc>
                <a:spcPct val="90000"/>
              </a:lnSpc>
              <a:spcBef>
                <a:spcPts val="750"/>
              </a:spcBef>
              <a:spcAft>
                <a:spcPts val="0"/>
              </a:spcAft>
              <a:buSzPts val="1800"/>
              <a:buNone/>
            </a:pPr>
            <a:r>
              <a:t/>
            </a:r>
            <a:endParaRPr sz="1800">
              <a:solidFill>
                <a:srgbClr val="000000"/>
              </a:solidFill>
            </a:endParaRPr>
          </a:p>
          <a:p>
            <a:pPr indent="0" lvl="0" marL="0" rtl="0" algn="l">
              <a:lnSpc>
                <a:spcPct val="90000"/>
              </a:lnSpc>
              <a:spcBef>
                <a:spcPts val="750"/>
              </a:spcBef>
              <a:spcAft>
                <a:spcPts val="0"/>
              </a:spcAft>
              <a:buSzPts val="1800"/>
              <a:buNone/>
            </a:pPr>
            <a:r>
              <a:rPr b="1" lang="en-US" sz="1800">
                <a:solidFill>
                  <a:srgbClr val="000000"/>
                </a:solidFill>
              </a:rPr>
              <a:t>Docker Container</a:t>
            </a:r>
            <a:endParaRPr/>
          </a:p>
          <a:p>
            <a:pPr indent="0" lvl="0" marL="0" rtl="0" algn="l">
              <a:lnSpc>
                <a:spcPct val="90000"/>
              </a:lnSpc>
              <a:spcBef>
                <a:spcPts val="750"/>
              </a:spcBef>
              <a:spcAft>
                <a:spcPts val="0"/>
              </a:spcAft>
              <a:buSzPts val="1800"/>
              <a:buNone/>
            </a:pPr>
            <a:r>
              <a:rPr lang="en-US" sz="1800">
                <a:solidFill>
                  <a:srgbClr val="000000"/>
                </a:solidFill>
              </a:rPr>
              <a:t>The standard unit in which the application service resides and executes</a:t>
            </a:r>
            <a:endParaRPr b="1" sz="1800">
              <a:solidFill>
                <a:srgbClr val="000000"/>
              </a:solidFill>
            </a:endParaRPr>
          </a:p>
          <a:p>
            <a:pPr indent="0" lvl="0" marL="0" rtl="0" algn="l">
              <a:lnSpc>
                <a:spcPct val="90000"/>
              </a:lnSpc>
              <a:spcBef>
                <a:spcPts val="750"/>
              </a:spcBef>
              <a:spcAft>
                <a:spcPts val="0"/>
              </a:spcAft>
              <a:buSzPts val="1800"/>
              <a:buNone/>
            </a:pPr>
            <a:r>
              <a:t/>
            </a:r>
            <a:endParaRPr b="1" sz="1800">
              <a:solidFill>
                <a:srgbClr val="000000"/>
              </a:solidFill>
            </a:endParaRPr>
          </a:p>
          <a:p>
            <a:pPr indent="0" lvl="0" marL="0" rtl="0" algn="l">
              <a:lnSpc>
                <a:spcPct val="90000"/>
              </a:lnSpc>
              <a:spcBef>
                <a:spcPts val="750"/>
              </a:spcBef>
              <a:spcAft>
                <a:spcPts val="0"/>
              </a:spcAft>
              <a:buSzPts val="1800"/>
              <a:buNone/>
            </a:pPr>
            <a:r>
              <a:rPr b="1" lang="en-US" sz="1800">
                <a:solidFill>
                  <a:srgbClr val="000000"/>
                </a:solidFill>
              </a:rPr>
              <a:t>Docker Engine </a:t>
            </a:r>
            <a:endParaRPr/>
          </a:p>
          <a:p>
            <a:pPr indent="0" lvl="0" marL="0" rtl="0" algn="l">
              <a:lnSpc>
                <a:spcPct val="90000"/>
              </a:lnSpc>
              <a:spcBef>
                <a:spcPts val="750"/>
              </a:spcBef>
              <a:spcAft>
                <a:spcPts val="0"/>
              </a:spcAft>
              <a:buSzPts val="1800"/>
              <a:buNone/>
            </a:pPr>
            <a:r>
              <a:rPr lang="en-US" sz="1800">
                <a:solidFill>
                  <a:srgbClr val="000000"/>
                </a:solidFill>
              </a:rPr>
              <a:t>Creates, ships and runs Docker containers deployable on a physical or virtual, host locally, in a datacenter or cloud service provider</a:t>
            </a:r>
            <a:br>
              <a:rPr lang="en-US" sz="1800">
                <a:solidFill>
                  <a:srgbClr val="000000"/>
                </a:solidFill>
              </a:rPr>
            </a:br>
            <a:endParaRPr b="1" sz="1800">
              <a:solidFill>
                <a:srgbClr val="000000"/>
              </a:solidFill>
            </a:endParaRPr>
          </a:p>
          <a:p>
            <a:pPr indent="0" lvl="0" marL="0" rtl="0" algn="l">
              <a:lnSpc>
                <a:spcPct val="90000"/>
              </a:lnSpc>
              <a:spcBef>
                <a:spcPts val="750"/>
              </a:spcBef>
              <a:spcAft>
                <a:spcPts val="0"/>
              </a:spcAft>
              <a:buSzPts val="1800"/>
              <a:buNone/>
            </a:pPr>
            <a:r>
              <a:rPr b="1" lang="en-US" sz="1800">
                <a:solidFill>
                  <a:srgbClr val="000000"/>
                </a:solidFill>
              </a:rPr>
              <a:t>Registry Service (Docker Hub or Docker Trusted Registry)</a:t>
            </a:r>
            <a:endParaRPr/>
          </a:p>
          <a:p>
            <a:pPr indent="0" lvl="0" marL="0" rtl="0" algn="l">
              <a:lnSpc>
                <a:spcPct val="90000"/>
              </a:lnSpc>
              <a:spcBef>
                <a:spcPts val="750"/>
              </a:spcBef>
              <a:spcAft>
                <a:spcPts val="0"/>
              </a:spcAft>
              <a:buSzPts val="1800"/>
              <a:buNone/>
            </a:pPr>
            <a:r>
              <a:rPr lang="en-US" sz="1800">
                <a:solidFill>
                  <a:srgbClr val="000000"/>
                </a:solidFill>
              </a:rPr>
              <a:t>Cloud or server based storage and distribution service for your images</a:t>
            </a:r>
            <a:endParaRPr/>
          </a:p>
        </p:txBody>
      </p:sp>
      <p:pic>
        <p:nvPicPr>
          <p:cNvPr descr="Container.png" id="842" name="Google Shape;842;p45"/>
          <p:cNvPicPr preferRelativeResize="0"/>
          <p:nvPr/>
        </p:nvPicPr>
        <p:blipFill rotWithShape="1">
          <a:blip r:embed="rId3">
            <a:alphaModFix/>
          </a:blip>
          <a:srcRect b="0" l="0" r="0" t="0"/>
          <a:stretch/>
        </p:blipFill>
        <p:spPr>
          <a:xfrm>
            <a:off x="311907" y="1803803"/>
            <a:ext cx="764396" cy="764396"/>
          </a:xfrm>
          <a:prstGeom prst="rect">
            <a:avLst/>
          </a:prstGeom>
          <a:noFill/>
          <a:ln>
            <a:noFill/>
          </a:ln>
        </p:spPr>
      </p:pic>
      <p:pic>
        <p:nvPicPr>
          <p:cNvPr descr="Image.png" id="843" name="Google Shape;843;p45"/>
          <p:cNvPicPr preferRelativeResize="0"/>
          <p:nvPr/>
        </p:nvPicPr>
        <p:blipFill rotWithShape="1">
          <a:blip r:embed="rId4">
            <a:alphaModFix/>
          </a:blip>
          <a:srcRect b="0" l="0" r="0" t="0"/>
          <a:stretch/>
        </p:blipFill>
        <p:spPr>
          <a:xfrm>
            <a:off x="285219" y="801165"/>
            <a:ext cx="764396" cy="764396"/>
          </a:xfrm>
          <a:prstGeom prst="rect">
            <a:avLst/>
          </a:prstGeom>
          <a:noFill/>
          <a:ln>
            <a:noFill/>
          </a:ln>
        </p:spPr>
      </p:pic>
      <p:pic>
        <p:nvPicPr>
          <p:cNvPr descr="Engine.png" id="844" name="Google Shape;844;p45"/>
          <p:cNvPicPr preferRelativeResize="0"/>
          <p:nvPr/>
        </p:nvPicPr>
        <p:blipFill rotWithShape="1">
          <a:blip r:embed="rId5">
            <a:alphaModFix/>
          </a:blip>
          <a:srcRect b="0" l="0" r="0" t="0"/>
          <a:stretch/>
        </p:blipFill>
        <p:spPr>
          <a:xfrm>
            <a:off x="300866" y="2852469"/>
            <a:ext cx="764396" cy="764396"/>
          </a:xfrm>
          <a:prstGeom prst="rect">
            <a:avLst/>
          </a:prstGeom>
          <a:noFill/>
          <a:ln>
            <a:noFill/>
          </a:ln>
        </p:spPr>
      </p:pic>
      <p:pic>
        <p:nvPicPr>
          <p:cNvPr descr="Registry.png" id="845" name="Google Shape;845;p45"/>
          <p:cNvPicPr preferRelativeResize="0"/>
          <p:nvPr/>
        </p:nvPicPr>
        <p:blipFill rotWithShape="1">
          <a:blip r:embed="rId6">
            <a:alphaModFix/>
          </a:blip>
          <a:srcRect b="0" l="0" r="0" t="0"/>
          <a:stretch/>
        </p:blipFill>
        <p:spPr>
          <a:xfrm>
            <a:off x="339328" y="4024012"/>
            <a:ext cx="731019" cy="7310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6"/>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52" name="Google Shape;852;p46"/>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rPr>
              <a:t>Dockerfile – Linux Example</a:t>
            </a:r>
            <a:endParaRPr>
              <a:solidFill>
                <a:schemeClr val="accent1"/>
              </a:solidFill>
            </a:endParaRPr>
          </a:p>
        </p:txBody>
      </p:sp>
      <p:pic>
        <p:nvPicPr>
          <p:cNvPr id="853" name="Google Shape;853;p46"/>
          <p:cNvPicPr preferRelativeResize="0"/>
          <p:nvPr>
            <p:ph idx="1" type="body"/>
          </p:nvPr>
        </p:nvPicPr>
        <p:blipFill rotWithShape="1">
          <a:blip r:embed="rId3">
            <a:alphaModFix/>
          </a:blip>
          <a:srcRect b="0" l="0" r="0" t="0"/>
          <a:stretch/>
        </p:blipFill>
        <p:spPr>
          <a:xfrm>
            <a:off x="431402" y="1055882"/>
            <a:ext cx="5327009" cy="3551339"/>
          </a:xfrm>
          <a:prstGeom prst="rect">
            <a:avLst/>
          </a:prstGeom>
          <a:noFill/>
          <a:ln>
            <a:noFill/>
          </a:ln>
        </p:spPr>
      </p:pic>
      <p:sp>
        <p:nvSpPr>
          <p:cNvPr id="854" name="Google Shape;854;p46"/>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100"/>
              <a:buNone/>
            </a:pPr>
            <a:r>
              <a:t/>
            </a:r>
            <a:endParaRPr/>
          </a:p>
        </p:txBody>
      </p:sp>
      <p:sp>
        <p:nvSpPr>
          <p:cNvPr id="855" name="Google Shape;855;p46"/>
          <p:cNvSpPr txBox="1"/>
          <p:nvPr/>
        </p:nvSpPr>
        <p:spPr>
          <a:xfrm>
            <a:off x="5961213" y="1019271"/>
            <a:ext cx="3019985" cy="36245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spcBef>
                <a:spcPts val="0"/>
              </a:spcBef>
              <a:spcAft>
                <a:spcPts val="0"/>
              </a:spcAft>
              <a:buClr>
                <a:schemeClr val="accent5"/>
              </a:buClr>
              <a:buSzPct val="100000"/>
              <a:buFont typeface="Arial"/>
              <a:buChar char="•"/>
            </a:pPr>
            <a:r>
              <a:rPr lang="en-US" sz="2600">
                <a:solidFill>
                  <a:schemeClr val="dk1"/>
                </a:solidFill>
                <a:latin typeface="Arial"/>
                <a:ea typeface="Arial"/>
                <a:cs typeface="Arial"/>
                <a:sym typeface="Arial"/>
              </a:rPr>
              <a:t>Instructions on how to build a Docker image</a:t>
            </a:r>
            <a:endParaRPr/>
          </a:p>
          <a:p>
            <a:pPr indent="-190182" lvl="0" marL="342900" marR="0" rtl="0" algn="l">
              <a:spcBef>
                <a:spcPts val="481"/>
              </a:spcBef>
              <a:spcAft>
                <a:spcPts val="0"/>
              </a:spcAft>
              <a:buClr>
                <a:schemeClr val="accent5"/>
              </a:buClr>
              <a:buSzPct val="100000"/>
              <a:buFont typeface="Arial"/>
              <a:buNone/>
            </a:pPr>
            <a:r>
              <a:t/>
            </a:r>
            <a:endParaRPr sz="2600">
              <a:solidFill>
                <a:schemeClr val="dk1"/>
              </a:solidFill>
              <a:latin typeface="Arial"/>
              <a:ea typeface="Arial"/>
              <a:cs typeface="Arial"/>
              <a:sym typeface="Arial"/>
            </a:endParaRPr>
          </a:p>
          <a:p>
            <a:pPr indent="-342900" lvl="0" marL="342900" marR="0" rtl="0" algn="l">
              <a:spcBef>
                <a:spcPts val="481"/>
              </a:spcBef>
              <a:spcAft>
                <a:spcPts val="0"/>
              </a:spcAft>
              <a:buClr>
                <a:schemeClr val="accent5"/>
              </a:buClr>
              <a:buSzPct val="100000"/>
              <a:buFont typeface="Arial"/>
              <a:buChar char="•"/>
            </a:pPr>
            <a:r>
              <a:rPr lang="en-US" sz="2600">
                <a:solidFill>
                  <a:schemeClr val="dk1"/>
                </a:solidFill>
                <a:latin typeface="Arial"/>
                <a:ea typeface="Arial"/>
                <a:cs typeface="Arial"/>
                <a:sym typeface="Arial"/>
              </a:rPr>
              <a:t>Looks very similar to “native” commands</a:t>
            </a:r>
            <a:endParaRPr/>
          </a:p>
          <a:p>
            <a:pPr indent="-190182" lvl="0" marL="342900" marR="0" rtl="0" algn="l">
              <a:spcBef>
                <a:spcPts val="481"/>
              </a:spcBef>
              <a:spcAft>
                <a:spcPts val="0"/>
              </a:spcAft>
              <a:buClr>
                <a:schemeClr val="accent5"/>
              </a:buClr>
              <a:buSzPct val="100000"/>
              <a:buFont typeface="Arial"/>
              <a:buNone/>
            </a:pPr>
            <a:r>
              <a:t/>
            </a:r>
            <a:endParaRPr sz="2600">
              <a:solidFill>
                <a:schemeClr val="dk1"/>
              </a:solidFill>
              <a:latin typeface="Arial"/>
              <a:ea typeface="Arial"/>
              <a:cs typeface="Arial"/>
              <a:sym typeface="Arial"/>
            </a:endParaRPr>
          </a:p>
          <a:p>
            <a:pPr indent="-342900" lvl="0" marL="342900" marR="0" rtl="0" algn="l">
              <a:spcBef>
                <a:spcPts val="481"/>
              </a:spcBef>
              <a:spcAft>
                <a:spcPts val="0"/>
              </a:spcAft>
              <a:buClr>
                <a:schemeClr val="accent5"/>
              </a:buClr>
              <a:buSzPct val="100000"/>
              <a:buFont typeface="Arial"/>
              <a:buChar char="•"/>
            </a:pPr>
            <a:r>
              <a:rPr lang="en-US" sz="2600">
                <a:solidFill>
                  <a:schemeClr val="dk1"/>
                </a:solidFill>
                <a:latin typeface="Arial"/>
                <a:ea typeface="Arial"/>
                <a:cs typeface="Arial"/>
                <a:sym typeface="Arial"/>
              </a:rPr>
              <a:t>Important to optimize your Dockerfile</a:t>
            </a:r>
            <a:endParaRPr/>
          </a:p>
          <a:p>
            <a:pPr indent="-225425" lvl="0" marL="342900" marR="0" rtl="0" algn="l">
              <a:spcBef>
                <a:spcPts val="370"/>
              </a:spcBef>
              <a:spcAft>
                <a:spcPts val="0"/>
              </a:spcAft>
              <a:buClr>
                <a:schemeClr val="accent5"/>
              </a:buClr>
              <a:buSzPct val="100000"/>
              <a:buFont typeface="Arial"/>
              <a:buNone/>
            </a:pPr>
            <a:r>
              <a:t/>
            </a:r>
            <a:endParaRPr sz="200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7"/>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t>Demo</a:t>
            </a:r>
            <a:endParaRPr/>
          </a:p>
        </p:txBody>
      </p:sp>
      <p:sp>
        <p:nvSpPr>
          <p:cNvPr id="861" name="Google Shape;861;p47"/>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Build, Ship, and Run</a:t>
            </a:r>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8"/>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68" name="Google Shape;868;p48"/>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Version</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--version</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--version</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3A3838"/>
              </a:buClr>
              <a:buSzPts val="1100"/>
              <a:buFont typeface="Bree Serif"/>
              <a:buChar char="●"/>
            </a:pPr>
            <a:r>
              <a:rPr lang="en-US" sz="1100">
                <a:solidFill>
                  <a:srgbClr val="3A3838"/>
                </a:solidFill>
                <a:latin typeface="Bree Serif"/>
                <a:ea typeface="Bree Serif"/>
                <a:cs typeface="Bree Serif"/>
                <a:sym typeface="Bree Serif"/>
              </a:rPr>
              <a:t>Docker version 20.10.7, build f0df350</a:t>
            </a:r>
            <a:endParaRPr sz="1100">
              <a:solidFill>
                <a:srgbClr val="3A3838"/>
              </a:solidFill>
              <a:latin typeface="Bree Serif"/>
              <a:ea typeface="Bree Serif"/>
              <a:cs typeface="Bree Serif"/>
              <a:sym typeface="Bree Serif"/>
            </a:endParaRPr>
          </a:p>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Run</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run</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run hello-world</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Font typeface="Bree Serif"/>
              <a:buChar char="●"/>
            </a:pPr>
            <a:r>
              <a:rPr lang="en-US" sz="1100">
                <a:solidFill>
                  <a:srgbClr val="000000"/>
                </a:solidFill>
                <a:latin typeface="Bree Serif"/>
                <a:ea typeface="Bree Serif"/>
                <a:cs typeface="Bree Serif"/>
                <a:sym typeface="Bree Serif"/>
              </a:rPr>
              <a:t>This command runs a simple container that prints a "Hello, World!" message.</a:t>
            </a:r>
            <a:endParaRPr sz="1100">
              <a:solidFill>
                <a:srgbClr val="000000"/>
              </a:solidFill>
              <a:latin typeface="Bree Serif"/>
              <a:ea typeface="Bree Serif"/>
              <a:cs typeface="Bree Serif"/>
              <a:sym typeface="Bree Serif"/>
            </a:endParaRPr>
          </a:p>
          <a:p>
            <a:pPr indent="0" lvl="0" marL="0" rtl="0" algn="l">
              <a:lnSpc>
                <a:spcPct val="115000"/>
              </a:lnSpc>
              <a:spcBef>
                <a:spcPts val="120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9"/>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75" name="Google Shape;875;p49"/>
          <p:cNvSpPr txBox="1"/>
          <p:nvPr>
            <p:ph idx="1" type="body"/>
          </p:nvPr>
        </p:nvSpPr>
        <p:spPr>
          <a:xfrm>
            <a:off x="228600" y="42242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Images</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images</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images</a:t>
            </a:r>
            <a:endParaRPr sz="1100">
              <a:solidFill>
                <a:srgbClr val="188038"/>
              </a:solidFill>
              <a:latin typeface="Bree Serif"/>
              <a:ea typeface="Bree Serif"/>
              <a:cs typeface="Bree Serif"/>
              <a:sym typeface="Bree Serif"/>
            </a:endParaRPr>
          </a:p>
          <a:p>
            <a:pPr indent="0" lvl="0" marL="0" rtl="0" algn="l">
              <a:spcBef>
                <a:spcPts val="750"/>
              </a:spcBef>
              <a:spcAft>
                <a:spcPts val="0"/>
              </a:spcAft>
              <a:buNone/>
            </a:pPr>
            <a:r>
              <a:rPr lang="en-US" sz="1100">
                <a:solidFill>
                  <a:srgbClr val="188038"/>
                </a:solidFill>
                <a:latin typeface="Bree Serif"/>
                <a:ea typeface="Bree Serif"/>
                <a:cs typeface="Bree Serif"/>
                <a:sym typeface="Bree Serif"/>
              </a:rPr>
              <a:t>REPOSITORY    TAG       IMAGE ID       CREATED         SIZE</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rPr lang="en-US" sz="1100">
                <a:solidFill>
                  <a:srgbClr val="188038"/>
                </a:solidFill>
                <a:latin typeface="Bree Serif"/>
                <a:ea typeface="Bree Serif"/>
                <a:cs typeface="Bree Serif"/>
                <a:sym typeface="Bree Serif"/>
              </a:rPr>
              <a:t>hello-world   latest    d1165f221234   6 months ago    13.3kB</a:t>
            </a:r>
            <a:endParaRPr sz="1100">
              <a:solidFill>
                <a:srgbClr val="188038"/>
              </a:solidFill>
              <a:latin typeface="Bree Serif"/>
              <a:ea typeface="Bree Serif"/>
              <a:cs typeface="Bree Serif"/>
              <a:sym typeface="Bree Serif"/>
            </a:endParaRPr>
          </a:p>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Pull</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pull</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pull nginx</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Font typeface="Bree Serif"/>
              <a:buChar char="●"/>
            </a:pPr>
            <a:r>
              <a:rPr lang="en-US" sz="1100">
                <a:solidFill>
                  <a:srgbClr val="000000"/>
                </a:solidFill>
                <a:latin typeface="Bree Serif"/>
                <a:ea typeface="Bree Serif"/>
                <a:cs typeface="Bree Serif"/>
                <a:sym typeface="Bree Serif"/>
              </a:rPr>
              <a:t>This command pulls the latest Nginx image from Docker Hub.</a:t>
            </a:r>
            <a:endParaRPr sz="1100">
              <a:solidFill>
                <a:srgbClr val="000000"/>
              </a:solidFill>
              <a:latin typeface="Bree Serif"/>
              <a:ea typeface="Bree Serif"/>
              <a:cs typeface="Bree Serif"/>
              <a:sym typeface="Bree Serif"/>
            </a:endParaRPr>
          </a:p>
          <a:p>
            <a:pPr indent="0" lvl="0" marL="0" rtl="0" algn="l">
              <a:spcBef>
                <a:spcPts val="120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0"/>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82" name="Google Shape;882;p50"/>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PS</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ps</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ps</a:t>
            </a:r>
            <a:endParaRPr sz="1100">
              <a:solidFill>
                <a:srgbClr val="188038"/>
              </a:solidFill>
              <a:latin typeface="Bree Serif"/>
              <a:ea typeface="Bree Serif"/>
              <a:cs typeface="Bree Serif"/>
              <a:sym typeface="Bree Serif"/>
            </a:endParaRPr>
          </a:p>
          <a:p>
            <a:pPr indent="0" lvl="0" marL="0" rtl="0" algn="l">
              <a:spcBef>
                <a:spcPts val="750"/>
              </a:spcBef>
              <a:spcAft>
                <a:spcPts val="0"/>
              </a:spcAft>
              <a:buNone/>
            </a:pPr>
            <a:r>
              <a:rPr lang="en-US" sz="1100">
                <a:solidFill>
                  <a:srgbClr val="188038"/>
                </a:solidFill>
                <a:latin typeface="Bree Serif"/>
                <a:ea typeface="Bree Serif"/>
                <a:cs typeface="Bree Serif"/>
                <a:sym typeface="Bree Serif"/>
              </a:rPr>
              <a:t>CONTAINER ID   IMAGE     COMMAND   CREATED   STATUS    PORTS     NAMES</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lang="en-US" sz="1100">
                <a:solidFill>
                  <a:srgbClr val="000000"/>
                </a:solidFill>
                <a:latin typeface="Bree Serif"/>
                <a:ea typeface="Bree Serif"/>
                <a:cs typeface="Bree Serif"/>
                <a:sym typeface="Bree Serif"/>
              </a:rPr>
              <a:t>To list all containers (running and stopped):</a:t>
            </a:r>
            <a:br>
              <a:rPr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ps -a</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1"/>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89" name="Google Shape;889;p51"/>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Start/Stop</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start</a:t>
            </a:r>
            <a:r>
              <a:rPr lang="en-US" sz="1100">
                <a:solidFill>
                  <a:srgbClr val="000000"/>
                </a:solidFill>
                <a:latin typeface="Bree Serif"/>
                <a:ea typeface="Bree Serif"/>
                <a:cs typeface="Bree Serif"/>
                <a:sym typeface="Bree Serif"/>
              </a:rPr>
              <a:t> / </a:t>
            </a:r>
            <a:r>
              <a:rPr lang="en-US" sz="1100">
                <a:solidFill>
                  <a:srgbClr val="188038"/>
                </a:solidFill>
                <a:latin typeface="Bree Serif"/>
                <a:ea typeface="Bree Serif"/>
                <a:cs typeface="Bree Serif"/>
                <a:sym typeface="Bree Serif"/>
              </a:rPr>
              <a:t>docker stop</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start &lt;container_id&gt;</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rPr lang="en-US" sz="1100">
                <a:solidFill>
                  <a:srgbClr val="188038"/>
                </a:solidFill>
                <a:latin typeface="Bree Serif"/>
                <a:ea typeface="Bree Serif"/>
                <a:cs typeface="Bree Serif"/>
                <a:sym typeface="Bree Serif"/>
              </a:rPr>
              <a:t>$ docker stop &lt;container_id&gt;</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p>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Remove Container</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rm</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rm &lt;container_id&gt;</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2"/>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96" name="Google Shape;896;p52"/>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Remove Image</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rmi</a:t>
            </a:r>
            <a:endParaRPr sz="1100">
              <a:solidFill>
                <a:srgbClr val="188038"/>
              </a:solidFill>
              <a:latin typeface="Bree Serif"/>
              <a:ea typeface="Bree Serif"/>
              <a:cs typeface="Bree Serif"/>
              <a:sym typeface="Bree Serif"/>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rmi &lt;image_id&gt;</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t/>
            </a:r>
            <a:endParaRPr sz="1100">
              <a:solidFill>
                <a:srgbClr val="188038"/>
              </a:solidFill>
              <a:latin typeface="Bree Serif"/>
              <a:ea typeface="Bree Serif"/>
              <a:cs typeface="Bree Serif"/>
              <a:sym typeface="Bree Serif"/>
            </a:endParaRPr>
          </a:p>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Exec</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exec</a:t>
            </a:r>
            <a:endParaRPr sz="1100">
              <a:solidFill>
                <a:srgbClr val="188038"/>
              </a:solidFill>
              <a:latin typeface="Bree Serif"/>
              <a:ea typeface="Bree Serif"/>
              <a:cs typeface="Bree Serif"/>
              <a:sym typeface="Bree Serif"/>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exec -it &lt;container_id&gt; /bin/bash</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3"/>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03" name="Google Shape;903;p53"/>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Build</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build</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Example:</a:t>
            </a:r>
            <a:r>
              <a:rPr lang="en-US" sz="1100">
                <a:solidFill>
                  <a:srgbClr val="000000"/>
                </a:solidFill>
                <a:latin typeface="Bree Serif"/>
                <a:ea typeface="Bree Serif"/>
                <a:cs typeface="Bree Serif"/>
                <a:sym typeface="Bree Serif"/>
              </a:rPr>
              <a:t> Create a </a:t>
            </a:r>
            <a:r>
              <a:rPr lang="en-US" sz="1100">
                <a:solidFill>
                  <a:srgbClr val="188038"/>
                </a:solidFill>
                <a:latin typeface="Bree Serif"/>
                <a:ea typeface="Bree Serif"/>
                <a:cs typeface="Bree Serif"/>
                <a:sym typeface="Bree Serif"/>
              </a:rPr>
              <a:t>Dockerfile</a:t>
            </a:r>
            <a:r>
              <a:rPr lang="en-US" sz="1100">
                <a:solidFill>
                  <a:srgbClr val="000000"/>
                </a:solidFill>
                <a:latin typeface="Bree Serif"/>
                <a:ea typeface="Bree Serif"/>
                <a:cs typeface="Bree Serif"/>
                <a:sym typeface="Bree Serif"/>
              </a:rPr>
              <a:t>:</a:t>
            </a:r>
            <a:br>
              <a:rPr lang="en-US" sz="1100">
                <a:solidFill>
                  <a:srgbClr val="000000"/>
                </a:solidFill>
                <a:latin typeface="Bree Serif"/>
                <a:ea typeface="Bree Serif"/>
                <a:cs typeface="Bree Serif"/>
                <a:sym typeface="Bree Serif"/>
              </a:rPr>
            </a:br>
            <a:r>
              <a:rPr lang="en-US" sz="1100">
                <a:solidFill>
                  <a:srgbClr val="000000"/>
                </a:solidFill>
                <a:latin typeface="Bree Serif"/>
                <a:ea typeface="Bree Serif"/>
                <a:cs typeface="Bree Serif"/>
                <a:sym typeface="Bree Serif"/>
              </a:rPr>
              <a:t>Dockerfile</a:t>
            </a:r>
            <a:br>
              <a:rPr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FROM ubuntu:latest</a:t>
            </a:r>
            <a:endParaRPr sz="1100">
              <a:solidFill>
                <a:srgbClr val="188038"/>
              </a:solidFill>
              <a:latin typeface="Bree Serif"/>
              <a:ea typeface="Bree Serif"/>
              <a:cs typeface="Bree Serif"/>
              <a:sym typeface="Bree Serif"/>
            </a:endParaRPr>
          </a:p>
          <a:p>
            <a:pPr indent="0" lvl="0" marL="0" rtl="0" algn="l">
              <a:spcBef>
                <a:spcPts val="750"/>
              </a:spcBef>
              <a:spcAft>
                <a:spcPts val="0"/>
              </a:spcAft>
              <a:buNone/>
            </a:pPr>
            <a:r>
              <a:rPr lang="en-US" sz="1100">
                <a:solidFill>
                  <a:srgbClr val="188038"/>
                </a:solidFill>
                <a:latin typeface="Bree Serif"/>
                <a:ea typeface="Bree Serif"/>
                <a:cs typeface="Bree Serif"/>
                <a:sym typeface="Bree Serif"/>
              </a:rPr>
              <a:t>RUN apt-get update &amp;&amp; apt-get install -y python3</a:t>
            </a:r>
            <a:endParaRPr sz="1100">
              <a:solidFill>
                <a:srgbClr val="188038"/>
              </a:solidFill>
              <a:latin typeface="Bree Serif"/>
              <a:ea typeface="Bree Serif"/>
              <a:cs typeface="Bree Serif"/>
              <a:sym typeface="Bree Serif"/>
            </a:endParaRPr>
          </a:p>
          <a:p>
            <a:pPr indent="0" lvl="0" marL="0" rtl="0" algn="l">
              <a:spcBef>
                <a:spcPts val="750"/>
              </a:spcBef>
              <a:spcAft>
                <a:spcPts val="0"/>
              </a:spcAft>
              <a:buNone/>
            </a:pPr>
            <a:r>
              <a:rPr lang="en-US" sz="1100">
                <a:solidFill>
                  <a:srgbClr val="188038"/>
                </a:solidFill>
                <a:latin typeface="Bree Serif"/>
                <a:ea typeface="Bree Serif"/>
                <a:cs typeface="Bree Serif"/>
                <a:sym typeface="Bree Serif"/>
              </a:rPr>
              <a:t>CMD ["python3", "--version"]</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lang="en-US" sz="1100">
                <a:solidFill>
                  <a:srgbClr val="000000"/>
                </a:solidFill>
                <a:latin typeface="Bree Serif"/>
                <a:ea typeface="Bree Serif"/>
                <a:cs typeface="Bree Serif"/>
                <a:sym typeface="Bree Serif"/>
              </a:rPr>
              <a:t>Build the image:</a:t>
            </a:r>
            <a:br>
              <a:rPr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build -t my-python-image .</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t>Containers are not VMs</a:t>
            </a:r>
            <a:endParaRPr/>
          </a:p>
        </p:txBody>
      </p:sp>
      <p:sp>
        <p:nvSpPr>
          <p:cNvPr id="206" name="Google Shape;206;p27"/>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4"/>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10" name="Google Shape;910;p54"/>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300">
                <a:solidFill>
                  <a:srgbClr val="000000"/>
                </a:solidFill>
                <a:latin typeface="Bree Serif"/>
                <a:ea typeface="Bree Serif"/>
                <a:cs typeface="Bree Serif"/>
                <a:sym typeface="Bree Serif"/>
              </a:rPr>
              <a:t>Docker Logs</a:t>
            </a:r>
            <a:endParaRPr b="1" sz="1300">
              <a:solidFill>
                <a:srgbClr val="000000"/>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Char char="●"/>
            </a:pPr>
            <a:r>
              <a:rPr b="1" lang="en-US" sz="1100">
                <a:solidFill>
                  <a:srgbClr val="000000"/>
                </a:solidFill>
                <a:latin typeface="Bree Serif"/>
                <a:ea typeface="Bree Serif"/>
                <a:cs typeface="Bree Serif"/>
                <a:sym typeface="Bree Serif"/>
              </a:rPr>
              <a:t>Command:</a:t>
            </a:r>
            <a:r>
              <a:rPr lang="en-US" sz="1100">
                <a:solidFill>
                  <a:srgbClr val="000000"/>
                </a:solidFill>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 logs</a:t>
            </a:r>
            <a:endParaRPr sz="1100">
              <a:solidFill>
                <a:srgbClr val="188038"/>
              </a:solidFill>
              <a:latin typeface="Bree Serif"/>
              <a:ea typeface="Bree Serif"/>
              <a:cs typeface="Bree Serif"/>
              <a:sym typeface="Bree Serif"/>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latin typeface="Bree Serif"/>
                <a:ea typeface="Bree Serif"/>
                <a:cs typeface="Bree Serif"/>
                <a:sym typeface="Bree Serif"/>
              </a:rPr>
              <a:t>Example:</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logs &lt;container_id&gt;</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5"/>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17" name="Google Shape;917;p55"/>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18" name="Google Shape;918;p55"/>
          <p:cNvSpPr txBox="1"/>
          <p:nvPr/>
        </p:nvSpPr>
        <p:spPr>
          <a:xfrm>
            <a:off x="859650" y="164775"/>
            <a:ext cx="5712300" cy="39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US" sz="1300">
                <a:latin typeface="Bree Serif"/>
                <a:ea typeface="Bree Serif"/>
                <a:cs typeface="Bree Serif"/>
                <a:sym typeface="Bree Serif"/>
              </a:rPr>
              <a:t>Docker Compose</a:t>
            </a:r>
            <a:endParaRPr b="1" sz="1300">
              <a:latin typeface="Bree Serif"/>
              <a:ea typeface="Bree Serif"/>
              <a:cs typeface="Bree Serif"/>
              <a:sym typeface="Bree Serif"/>
            </a:endParaRPr>
          </a:p>
          <a:p>
            <a:pPr indent="-298450" lvl="0" marL="457200" rtl="0" algn="l">
              <a:lnSpc>
                <a:spcPct val="115000"/>
              </a:lnSpc>
              <a:spcBef>
                <a:spcPts val="1200"/>
              </a:spcBef>
              <a:spcAft>
                <a:spcPts val="0"/>
              </a:spcAft>
              <a:buSzPts val="1100"/>
              <a:buChar char="●"/>
            </a:pPr>
            <a:r>
              <a:rPr b="1" lang="en-US" sz="1100">
                <a:latin typeface="Bree Serif"/>
                <a:ea typeface="Bree Serif"/>
                <a:cs typeface="Bree Serif"/>
                <a:sym typeface="Bree Serif"/>
              </a:rPr>
              <a:t>Command:</a:t>
            </a:r>
            <a:r>
              <a:rPr lang="en-US" sz="1100">
                <a:latin typeface="Bree Serif"/>
                <a:ea typeface="Bree Serif"/>
                <a:cs typeface="Bree Serif"/>
                <a:sym typeface="Bree Serif"/>
              </a:rPr>
              <a:t> </a:t>
            </a:r>
            <a:r>
              <a:rPr lang="en-US" sz="1100">
                <a:solidFill>
                  <a:srgbClr val="188038"/>
                </a:solidFill>
                <a:latin typeface="Bree Serif"/>
                <a:ea typeface="Bree Serif"/>
                <a:cs typeface="Bree Serif"/>
                <a:sym typeface="Bree Serif"/>
              </a:rPr>
              <a:t>docker-compose up</a:t>
            </a:r>
            <a:r>
              <a:rPr lang="en-US" sz="1100">
                <a:latin typeface="Bree Serif"/>
                <a:ea typeface="Bree Serif"/>
                <a:cs typeface="Bree Serif"/>
                <a:sym typeface="Bree Serif"/>
              </a:rPr>
              <a:t> / </a:t>
            </a:r>
            <a:r>
              <a:rPr lang="en-US" sz="1100">
                <a:solidFill>
                  <a:srgbClr val="188038"/>
                </a:solidFill>
                <a:latin typeface="Bree Serif"/>
                <a:ea typeface="Bree Serif"/>
                <a:cs typeface="Bree Serif"/>
                <a:sym typeface="Bree Serif"/>
              </a:rPr>
              <a:t>docker-compose down</a:t>
            </a:r>
            <a:endParaRPr sz="1100">
              <a:solidFill>
                <a:srgbClr val="188038"/>
              </a:solidFill>
              <a:latin typeface="Bree Serif"/>
              <a:ea typeface="Bree Serif"/>
              <a:cs typeface="Bree Serif"/>
              <a:sym typeface="Bree Serif"/>
            </a:endParaRPr>
          </a:p>
          <a:p>
            <a:pPr indent="0" lvl="0" marL="0" rtl="0" algn="l">
              <a:spcBef>
                <a:spcPts val="1200"/>
              </a:spcBef>
              <a:spcAft>
                <a:spcPts val="0"/>
              </a:spcAft>
              <a:buNone/>
            </a:pPr>
            <a:r>
              <a:rPr b="1" lang="en-US" sz="1100">
                <a:latin typeface="Bree Serif"/>
                <a:ea typeface="Bree Serif"/>
                <a:cs typeface="Bree Serif"/>
                <a:sym typeface="Bree Serif"/>
              </a:rPr>
              <a:t>Example:</a:t>
            </a:r>
            <a:r>
              <a:rPr lang="en-US" sz="1100">
                <a:latin typeface="Bree Serif"/>
                <a:ea typeface="Bree Serif"/>
                <a:cs typeface="Bree Serif"/>
                <a:sym typeface="Bree Serif"/>
              </a:rPr>
              <a:t> Create a </a:t>
            </a:r>
            <a:r>
              <a:rPr lang="en-US" sz="1100">
                <a:solidFill>
                  <a:srgbClr val="188038"/>
                </a:solidFill>
                <a:latin typeface="Bree Serif"/>
                <a:ea typeface="Bree Serif"/>
                <a:cs typeface="Bree Serif"/>
                <a:sym typeface="Bree Serif"/>
              </a:rPr>
              <a:t>docker-compose.yml</a:t>
            </a:r>
            <a:r>
              <a:rPr lang="en-US" sz="1100">
                <a:latin typeface="Bree Serif"/>
                <a:ea typeface="Bree Serif"/>
                <a:cs typeface="Bree Serif"/>
                <a:sym typeface="Bree Serif"/>
              </a:rPr>
              <a:t> file:</a:t>
            </a:r>
            <a:br>
              <a:rPr lang="en-US" sz="1100">
                <a:latin typeface="Bree Serif"/>
                <a:ea typeface="Bree Serif"/>
                <a:cs typeface="Bree Serif"/>
                <a:sym typeface="Bree Serif"/>
              </a:rPr>
            </a:br>
            <a:r>
              <a:rPr lang="en-US" sz="1100">
                <a:latin typeface="Bree Serif"/>
                <a:ea typeface="Bree Serif"/>
                <a:cs typeface="Bree Serif"/>
                <a:sym typeface="Bree Serif"/>
              </a:rPr>
              <a:t>yaml</a:t>
            </a: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version: '3'</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services:</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web:</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image: nginx</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ports:</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 "80:80"</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Start the services:</a:t>
            </a:r>
            <a:br>
              <a:rPr lang="en-US" sz="1100">
                <a:latin typeface="Bree Serif"/>
                <a:ea typeface="Bree Serif"/>
                <a:cs typeface="Bree Serif"/>
                <a:sym typeface="Bree Serif"/>
              </a:rPr>
            </a:b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docker-compose up</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Stop the services:</a:t>
            </a: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docker-compose down</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SzPts val="1100"/>
              <a:buFont typeface="Bree Serif"/>
              <a:buChar char="●"/>
            </a:pPr>
            <a:r>
              <a:t/>
            </a:r>
            <a:endParaRPr sz="1100">
              <a:latin typeface="Bree Serif"/>
              <a:ea typeface="Bree Serif"/>
              <a:cs typeface="Bree Serif"/>
              <a:sym typeface="Bree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56"/>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25" name="Google Shape;925;p56"/>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100">
                <a:solidFill>
                  <a:srgbClr val="000000"/>
                </a:solidFill>
                <a:latin typeface="Bree Serif"/>
                <a:ea typeface="Bree Serif"/>
                <a:cs typeface="Bree Serif"/>
                <a:sym typeface="Bree Serif"/>
              </a:rPr>
              <a:t>Running a Web Server:</a:t>
            </a:r>
            <a:endParaRPr b="1" sz="1100">
              <a:solidFill>
                <a:srgbClr val="000000"/>
              </a:solidFill>
              <a:latin typeface="Bree Serif"/>
              <a:ea typeface="Bree Serif"/>
              <a:cs typeface="Bree Serif"/>
              <a:sym typeface="Bree Serif"/>
            </a:endParaRPr>
          </a:p>
          <a:p>
            <a:pPr indent="0" lvl="0" marL="0" rtl="0" algn="l">
              <a:spcBef>
                <a:spcPts val="1200"/>
              </a:spcBef>
              <a:spcAft>
                <a:spcPts val="0"/>
              </a:spcAft>
              <a:buNone/>
            </a:pPr>
            <a:r>
              <a:rPr b="1" lang="en-US" sz="1100">
                <a:solidFill>
                  <a:srgbClr val="000000"/>
                </a:solidFill>
                <a:latin typeface="Bree Serif"/>
                <a:ea typeface="Bree Serif"/>
                <a:cs typeface="Bree Serif"/>
                <a:sym typeface="Bree Serif"/>
              </a:rPr>
              <a:t>Command:</a:t>
            </a:r>
            <a:br>
              <a:rPr b="1" lang="en-US" sz="1100">
                <a:solidFill>
                  <a:srgbClr val="000000"/>
                </a:solidFill>
                <a:latin typeface="Bree Serif"/>
                <a:ea typeface="Bree Serif"/>
                <a:cs typeface="Bree Serif"/>
                <a:sym typeface="Bree Serif"/>
              </a:rPr>
            </a:br>
            <a:br>
              <a:rPr lang="en-US" sz="1100">
                <a:solidFill>
                  <a:srgbClr val="000000"/>
                </a:solidFill>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run -d -p 8080:80 nginx</a:t>
            </a:r>
            <a:endParaRPr sz="1100">
              <a:solidFill>
                <a:srgbClr val="188038"/>
              </a:solidFill>
              <a:latin typeface="Bree Serif"/>
              <a:ea typeface="Bree Serif"/>
              <a:cs typeface="Bree Serif"/>
              <a:sym typeface="Bree Serif"/>
            </a:endParaRPr>
          </a:p>
          <a:p>
            <a:pPr indent="-298450" lvl="0" marL="457200" rtl="0" algn="l">
              <a:lnSpc>
                <a:spcPct val="115000"/>
              </a:lnSpc>
              <a:spcBef>
                <a:spcPts val="1200"/>
              </a:spcBef>
              <a:spcAft>
                <a:spcPts val="0"/>
              </a:spcAft>
              <a:buClr>
                <a:srgbClr val="000000"/>
              </a:buClr>
              <a:buSzPts val="1100"/>
              <a:buFont typeface="Bree Serif"/>
              <a:buChar char="●"/>
            </a:pPr>
            <a:r>
              <a:t/>
            </a:r>
            <a:endParaRPr sz="1100">
              <a:solidFill>
                <a:srgbClr val="000000"/>
              </a:solidFill>
              <a:latin typeface="Bree Serif"/>
              <a:ea typeface="Bree Serif"/>
              <a:cs typeface="Bree Serif"/>
              <a:sym typeface="Bree Serif"/>
            </a:endParaRPr>
          </a:p>
          <a:p>
            <a:pPr indent="-298450" lvl="0" marL="457200" rtl="0" algn="l">
              <a:lnSpc>
                <a:spcPct val="115000"/>
              </a:lnSpc>
              <a:spcBef>
                <a:spcPts val="0"/>
              </a:spcBef>
              <a:spcAft>
                <a:spcPts val="0"/>
              </a:spcAft>
              <a:buClr>
                <a:srgbClr val="000000"/>
              </a:buClr>
              <a:buSzPts val="1100"/>
              <a:buChar char="●"/>
            </a:pPr>
            <a:r>
              <a:rPr b="1" lang="en-US" sz="1100">
                <a:solidFill>
                  <a:srgbClr val="000000"/>
                </a:solidFill>
                <a:latin typeface="Bree Serif"/>
                <a:ea typeface="Bree Serif"/>
                <a:cs typeface="Bree Serif"/>
                <a:sym typeface="Bree Serif"/>
              </a:rPr>
              <a:t>Example:</a:t>
            </a:r>
            <a:r>
              <a:rPr lang="en-US" sz="1100">
                <a:solidFill>
                  <a:srgbClr val="000000"/>
                </a:solidFill>
                <a:latin typeface="Bree Serif"/>
                <a:ea typeface="Bree Serif"/>
                <a:cs typeface="Bree Serif"/>
                <a:sym typeface="Bree Serif"/>
              </a:rPr>
              <a:t> This command runs an Nginx web server in detached mode and maps port 8080 on your host to port 80 in the container. Visit </a:t>
            </a:r>
            <a:r>
              <a:rPr lang="en-US" sz="1100">
                <a:solidFill>
                  <a:srgbClr val="188038"/>
                </a:solidFill>
                <a:latin typeface="Bree Serif"/>
                <a:ea typeface="Bree Serif"/>
                <a:cs typeface="Bree Serif"/>
                <a:sym typeface="Bree Serif"/>
              </a:rPr>
              <a:t>http://localhost:8080</a:t>
            </a:r>
            <a:r>
              <a:rPr lang="en-US" sz="1100">
                <a:solidFill>
                  <a:srgbClr val="000000"/>
                </a:solidFill>
                <a:latin typeface="Bree Serif"/>
                <a:ea typeface="Bree Serif"/>
                <a:cs typeface="Bree Serif"/>
                <a:sym typeface="Bree Serif"/>
              </a:rPr>
              <a:t> to see the default Nginx page.</a:t>
            </a:r>
            <a:endParaRPr sz="1100">
              <a:solidFill>
                <a:srgbClr val="000000"/>
              </a:solidFill>
              <a:latin typeface="Bree Serif"/>
              <a:ea typeface="Bree Serif"/>
              <a:cs typeface="Bree Serif"/>
              <a:sym typeface="Bree Serif"/>
            </a:endParaRPr>
          </a:p>
          <a:p>
            <a:pPr indent="0" lvl="0" marL="0" rtl="0" algn="l">
              <a:spcBef>
                <a:spcPts val="1200"/>
              </a:spcBef>
              <a:spcAft>
                <a:spcPts val="0"/>
              </a:spcAft>
              <a:buNone/>
            </a:pPr>
            <a:r>
              <a:t/>
            </a:r>
            <a:endParaRPr>
              <a:latin typeface="Bree Serif"/>
              <a:ea typeface="Bree Serif"/>
              <a:cs typeface="Bree Serif"/>
              <a:sym typeface="Bree Serif"/>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7"/>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t>Docker Container Architecture</a:t>
            </a:r>
            <a:endParaRPr/>
          </a:p>
        </p:txBody>
      </p:sp>
      <p:sp>
        <p:nvSpPr>
          <p:cNvPr id="931" name="Google Shape;931;p57"/>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8"/>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38" name="Google Shape;938;p58"/>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t>Image Layers</a:t>
            </a:r>
            <a:endParaRPr/>
          </a:p>
        </p:txBody>
      </p:sp>
      <p:grpSp>
        <p:nvGrpSpPr>
          <p:cNvPr id="939" name="Google Shape;939;p58"/>
          <p:cNvGrpSpPr/>
          <p:nvPr/>
        </p:nvGrpSpPr>
        <p:grpSpPr>
          <a:xfrm>
            <a:off x="1578538" y="1075703"/>
            <a:ext cx="6015793" cy="3438544"/>
            <a:chOff x="1097275" y="748444"/>
            <a:chExt cx="6015793" cy="3438544"/>
          </a:xfrm>
        </p:grpSpPr>
        <p:sp>
          <p:nvSpPr>
            <p:cNvPr id="940" name="Google Shape;940;p58"/>
            <p:cNvSpPr/>
            <p:nvPr/>
          </p:nvSpPr>
          <p:spPr>
            <a:xfrm>
              <a:off x="1097277" y="3609473"/>
              <a:ext cx="6015791" cy="577515"/>
            </a:xfrm>
            <a:prstGeom prst="cube">
              <a:avLst>
                <a:gd fmla="val 25000" name="adj"/>
              </a:avLst>
            </a:prstGeom>
            <a:solidFill>
              <a:schemeClr val="accent1"/>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58"/>
            <p:cNvSpPr txBox="1"/>
            <p:nvPr/>
          </p:nvSpPr>
          <p:spPr>
            <a:xfrm>
              <a:off x="1183907" y="3817656"/>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Kernel</a:t>
              </a:r>
              <a:endParaRPr sz="1800">
                <a:solidFill>
                  <a:schemeClr val="dk1"/>
                </a:solidFill>
                <a:latin typeface="Arial"/>
                <a:ea typeface="Arial"/>
                <a:cs typeface="Arial"/>
                <a:sym typeface="Arial"/>
              </a:endParaRPr>
            </a:p>
          </p:txBody>
        </p:sp>
        <p:sp>
          <p:nvSpPr>
            <p:cNvPr id="942" name="Google Shape;942;p58"/>
            <p:cNvSpPr/>
            <p:nvPr/>
          </p:nvSpPr>
          <p:spPr>
            <a:xfrm>
              <a:off x="1097277" y="3136049"/>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58"/>
            <p:cNvSpPr/>
            <p:nvPr/>
          </p:nvSpPr>
          <p:spPr>
            <a:xfrm>
              <a:off x="1097276" y="2662625"/>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58"/>
            <p:cNvSpPr/>
            <p:nvPr/>
          </p:nvSpPr>
          <p:spPr>
            <a:xfrm>
              <a:off x="1097276" y="2186976"/>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58"/>
            <p:cNvSpPr/>
            <p:nvPr/>
          </p:nvSpPr>
          <p:spPr>
            <a:xfrm>
              <a:off x="1097276" y="1711327"/>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58"/>
            <p:cNvSpPr/>
            <p:nvPr/>
          </p:nvSpPr>
          <p:spPr>
            <a:xfrm>
              <a:off x="1097275" y="1233366"/>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58"/>
            <p:cNvSpPr/>
            <p:nvPr/>
          </p:nvSpPr>
          <p:spPr>
            <a:xfrm>
              <a:off x="1097275" y="748444"/>
              <a:ext cx="6015791" cy="577515"/>
            </a:xfrm>
            <a:prstGeom prst="cube">
              <a:avLst>
                <a:gd fmla="val 25000" name="adj"/>
              </a:avLst>
            </a:prstGeom>
            <a:solidFill>
              <a:schemeClr val="accent2"/>
            </a:solidFill>
            <a:ln cap="flat" cmpd="sng" w="12700">
              <a:solidFill>
                <a:srgbClr val="127CB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8" name="Google Shape;948;p58"/>
            <p:cNvSpPr txBox="1"/>
            <p:nvPr/>
          </p:nvSpPr>
          <p:spPr>
            <a:xfrm>
              <a:off x="1183907" y="3302603"/>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Alpine Linux</a:t>
              </a:r>
              <a:endParaRPr sz="1800">
                <a:solidFill>
                  <a:schemeClr val="dk1"/>
                </a:solidFill>
                <a:latin typeface="Arial"/>
                <a:ea typeface="Arial"/>
                <a:cs typeface="Arial"/>
                <a:sym typeface="Arial"/>
              </a:endParaRPr>
            </a:p>
          </p:txBody>
        </p:sp>
        <p:sp>
          <p:nvSpPr>
            <p:cNvPr id="949" name="Google Shape;949;p58"/>
            <p:cNvSpPr txBox="1"/>
            <p:nvPr/>
          </p:nvSpPr>
          <p:spPr>
            <a:xfrm>
              <a:off x="1183907" y="2826953"/>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Install Python and Pip</a:t>
              </a:r>
              <a:endParaRPr sz="1800">
                <a:solidFill>
                  <a:schemeClr val="dk1"/>
                </a:solidFill>
                <a:latin typeface="Arial"/>
                <a:ea typeface="Arial"/>
                <a:cs typeface="Arial"/>
                <a:sym typeface="Arial"/>
              </a:endParaRPr>
            </a:p>
          </p:txBody>
        </p:sp>
        <p:sp>
          <p:nvSpPr>
            <p:cNvPr id="950" name="Google Shape;950;p58"/>
            <p:cNvSpPr txBox="1"/>
            <p:nvPr/>
          </p:nvSpPr>
          <p:spPr>
            <a:xfrm>
              <a:off x="1183907" y="2353529"/>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Upgrade Pip</a:t>
              </a:r>
              <a:endParaRPr sz="1800">
                <a:solidFill>
                  <a:schemeClr val="dk1"/>
                </a:solidFill>
                <a:latin typeface="Arial"/>
                <a:ea typeface="Arial"/>
                <a:cs typeface="Arial"/>
                <a:sym typeface="Arial"/>
              </a:endParaRPr>
            </a:p>
          </p:txBody>
        </p:sp>
        <p:sp>
          <p:nvSpPr>
            <p:cNvPr id="951" name="Google Shape;951;p58"/>
            <p:cNvSpPr txBox="1"/>
            <p:nvPr/>
          </p:nvSpPr>
          <p:spPr>
            <a:xfrm>
              <a:off x="1183907" y="1889937"/>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Copy Requirements</a:t>
              </a:r>
              <a:endParaRPr sz="1800">
                <a:solidFill>
                  <a:schemeClr val="dk1"/>
                </a:solidFill>
                <a:latin typeface="Arial"/>
                <a:ea typeface="Arial"/>
                <a:cs typeface="Arial"/>
                <a:sym typeface="Arial"/>
              </a:endParaRPr>
            </a:p>
          </p:txBody>
        </p:sp>
        <p:sp>
          <p:nvSpPr>
            <p:cNvPr id="952" name="Google Shape;952;p58"/>
            <p:cNvSpPr txBox="1"/>
            <p:nvPr/>
          </p:nvSpPr>
          <p:spPr>
            <a:xfrm>
              <a:off x="1183907" y="1398401"/>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Install Requirements</a:t>
              </a:r>
              <a:endParaRPr sz="1800">
                <a:solidFill>
                  <a:schemeClr val="dk1"/>
                </a:solidFill>
                <a:latin typeface="Arial"/>
                <a:ea typeface="Arial"/>
                <a:cs typeface="Arial"/>
                <a:sym typeface="Arial"/>
              </a:endParaRPr>
            </a:p>
          </p:txBody>
        </p:sp>
        <p:sp>
          <p:nvSpPr>
            <p:cNvPr id="953" name="Google Shape;953;p58"/>
            <p:cNvSpPr txBox="1"/>
            <p:nvPr/>
          </p:nvSpPr>
          <p:spPr>
            <a:xfrm>
              <a:off x="1183907" y="947693"/>
              <a:ext cx="56211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59"/>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60" name="Google Shape;960;p59"/>
          <p:cNvSpPr txBox="1"/>
          <p:nvPr>
            <p:ph idx="1" type="body"/>
          </p:nvPr>
        </p:nvSpPr>
        <p:spPr>
          <a:xfrm>
            <a:off x="228600" y="845076"/>
            <a:ext cx="8686800" cy="3787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961" name="Google Shape;961;p59"/>
          <p:cNvSpPr txBox="1"/>
          <p:nvPr/>
        </p:nvSpPr>
        <p:spPr>
          <a:xfrm>
            <a:off x="1103200" y="57325"/>
            <a:ext cx="7725300" cy="54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latin typeface="Bree Serif"/>
                <a:ea typeface="Bree Serif"/>
                <a:cs typeface="Bree Serif"/>
                <a:sym typeface="Bree Serif"/>
              </a:rPr>
              <a:t>Creating a Custom Image:</a:t>
            </a:r>
            <a:endParaRPr b="1" sz="1100">
              <a:latin typeface="Bree Serif"/>
              <a:ea typeface="Bree Serif"/>
              <a:cs typeface="Bree Serif"/>
              <a:sym typeface="Bree Serif"/>
            </a:endParaRPr>
          </a:p>
          <a:p>
            <a:pPr indent="-298450" lvl="0" marL="457200" rtl="0" algn="l">
              <a:lnSpc>
                <a:spcPct val="115000"/>
              </a:lnSpc>
              <a:spcBef>
                <a:spcPts val="1200"/>
              </a:spcBef>
              <a:spcAft>
                <a:spcPts val="0"/>
              </a:spcAft>
              <a:buSzPts val="1100"/>
              <a:buFont typeface="Bree Serif"/>
              <a:buChar char="●"/>
            </a:pPr>
            <a:r>
              <a:rPr b="1" lang="en-US" sz="1100">
                <a:latin typeface="Bree Serif"/>
                <a:ea typeface="Bree Serif"/>
                <a:cs typeface="Bree Serif"/>
                <a:sym typeface="Bree Serif"/>
              </a:rPr>
              <a:t>Steps:</a:t>
            </a:r>
            <a:endParaRPr b="1" sz="1100">
              <a:latin typeface="Bree Serif"/>
              <a:ea typeface="Bree Serif"/>
              <a:cs typeface="Bree Serif"/>
              <a:sym typeface="Bree Serif"/>
            </a:endParaRPr>
          </a:p>
          <a:p>
            <a:pPr indent="0" lvl="0" marL="0" rtl="0" algn="l">
              <a:spcBef>
                <a:spcPts val="1200"/>
              </a:spcBef>
              <a:spcAft>
                <a:spcPts val="0"/>
              </a:spcAft>
              <a:buNone/>
            </a:pPr>
            <a:r>
              <a:rPr lang="en-US" sz="1100">
                <a:latin typeface="Bree Serif"/>
                <a:ea typeface="Bree Serif"/>
                <a:cs typeface="Bree Serif"/>
                <a:sym typeface="Bree Serif"/>
              </a:rPr>
              <a:t>Create a </a:t>
            </a:r>
            <a:r>
              <a:rPr lang="en-US" sz="1100">
                <a:solidFill>
                  <a:srgbClr val="188038"/>
                </a:solidFill>
                <a:latin typeface="Bree Serif"/>
                <a:ea typeface="Bree Serif"/>
                <a:cs typeface="Bree Serif"/>
                <a:sym typeface="Bree Serif"/>
              </a:rPr>
              <a:t>Dockerfile</a:t>
            </a:r>
            <a:r>
              <a:rPr lang="en-US" sz="1100">
                <a:latin typeface="Bree Serif"/>
                <a:ea typeface="Bree Serif"/>
                <a:cs typeface="Bree Serif"/>
                <a:sym typeface="Bree Serif"/>
              </a:rPr>
              <a:t> with the following content:</a:t>
            </a:r>
            <a:br>
              <a:rPr lang="en-US" sz="1100">
                <a:latin typeface="Bree Serif"/>
                <a:ea typeface="Bree Serif"/>
                <a:cs typeface="Bree Serif"/>
                <a:sym typeface="Bree Serif"/>
              </a:rPr>
            </a:br>
            <a:r>
              <a:rPr lang="en-US" sz="1100">
                <a:latin typeface="Bree Serif"/>
                <a:ea typeface="Bree Serif"/>
                <a:cs typeface="Bree Serif"/>
                <a:sym typeface="Bree Serif"/>
              </a:rPr>
              <a:t>Dockerfile</a:t>
            </a: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 Use the official Python image from the Docker Hub</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FROM python:3.8-slim</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Set the working directory in the container</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WORKDIR /app</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Copy the current directory contents into the container at /app</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COPY . /app</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Install any needed packages specified in requirements.txt</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RUN pip install -r requirements.txt</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Make port 8500 available to the world outside this container</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EXPOSE 8500</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Define environment variable</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ENV NAME World</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 Run app.py when the container launches</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rPr lang="en-US" sz="1100">
                <a:solidFill>
                  <a:srgbClr val="188038"/>
                </a:solidFill>
                <a:latin typeface="Bree Serif"/>
                <a:ea typeface="Bree Serif"/>
                <a:cs typeface="Bree Serif"/>
                <a:sym typeface="Bree Serif"/>
              </a:rPr>
              <a:t>CMD ["streamlit", "run", "app.py", "--server.port=8500", "--server.address=0.0.0.0"]</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spcBef>
                <a:spcPts val="0"/>
              </a:spcBef>
              <a:spcAft>
                <a:spcPts val="0"/>
              </a:spcAft>
              <a:buNone/>
            </a:pPr>
            <a:r>
              <a:t/>
            </a:r>
            <a:endParaRPr sz="1100">
              <a:solidFill>
                <a:srgbClr val="188038"/>
              </a:solidFill>
              <a:latin typeface="Bree Serif"/>
              <a:ea typeface="Bree Serif"/>
              <a:cs typeface="Bree Serif"/>
              <a:sym typeface="Bree Serif"/>
            </a:endParaRPr>
          </a:p>
          <a:p>
            <a:pPr indent="0" lvl="0" marL="0" rtl="0" algn="l">
              <a:lnSpc>
                <a:spcPct val="115000"/>
              </a:lnSpc>
              <a:spcBef>
                <a:spcPts val="1200"/>
              </a:spcBef>
              <a:spcAft>
                <a:spcPts val="1200"/>
              </a:spcAft>
              <a:buNone/>
            </a:pPr>
            <a:r>
              <a:t/>
            </a:r>
            <a:endParaRPr sz="1100">
              <a:solidFill>
                <a:srgbClr val="188038"/>
              </a:solidFill>
              <a:latin typeface="Bree Serif"/>
              <a:ea typeface="Bree Serif"/>
              <a:cs typeface="Bree Serif"/>
              <a:sym typeface="Bree Serif"/>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0"/>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68" name="Google Shape;968;p60"/>
          <p:cNvSpPr txBox="1"/>
          <p:nvPr/>
        </p:nvSpPr>
        <p:spPr>
          <a:xfrm>
            <a:off x="1790925" y="361350"/>
            <a:ext cx="3000000" cy="17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latin typeface="Bree Serif"/>
              <a:ea typeface="Bree Serif"/>
              <a:cs typeface="Bree Serif"/>
              <a:sym typeface="Bree Serif"/>
            </a:endParaRPr>
          </a:p>
          <a:p>
            <a:pPr indent="0" lvl="0" marL="0" rtl="0" algn="l">
              <a:spcBef>
                <a:spcPts val="1200"/>
              </a:spcBef>
              <a:spcAft>
                <a:spcPts val="0"/>
              </a:spcAft>
              <a:buNone/>
            </a:pPr>
            <a:r>
              <a:rPr lang="en-US" sz="1100">
                <a:latin typeface="Bree Serif"/>
                <a:ea typeface="Bree Serif"/>
                <a:cs typeface="Bree Serif"/>
                <a:sym typeface="Bree Serif"/>
              </a:rPr>
              <a:t>Build the image:</a:t>
            </a: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build -t my-python-app .</a:t>
            </a:r>
            <a:endParaRPr sz="1100">
              <a:latin typeface="Bree Serif"/>
              <a:ea typeface="Bree Serif"/>
              <a:cs typeface="Bree Serif"/>
              <a:sym typeface="Bree Serif"/>
            </a:endParaRPr>
          </a:p>
          <a:p>
            <a:pPr indent="0" lvl="0" marL="0" rtl="0" algn="l">
              <a:lnSpc>
                <a:spcPct val="115000"/>
              </a:lnSpc>
              <a:spcBef>
                <a:spcPts val="1200"/>
              </a:spcBef>
              <a:spcAft>
                <a:spcPts val="1200"/>
              </a:spcAft>
              <a:buNone/>
            </a:pPr>
            <a:r>
              <a:rPr lang="en-US" sz="1100">
                <a:latin typeface="Bree Serif"/>
                <a:ea typeface="Bree Serif"/>
                <a:cs typeface="Bree Serif"/>
                <a:sym typeface="Bree Serif"/>
              </a:rPr>
              <a:t>Run the container:</a:t>
            </a:r>
            <a:br>
              <a:rPr lang="en-US" sz="1100">
                <a:latin typeface="Bree Serif"/>
                <a:ea typeface="Bree Serif"/>
                <a:cs typeface="Bree Serif"/>
                <a:sym typeface="Bree Serif"/>
              </a:rPr>
            </a:br>
            <a:br>
              <a:rPr lang="en-US" sz="1100">
                <a:latin typeface="Bree Serif"/>
                <a:ea typeface="Bree Serif"/>
                <a:cs typeface="Bree Serif"/>
                <a:sym typeface="Bree Serif"/>
              </a:rPr>
            </a:br>
            <a:r>
              <a:rPr lang="en-US" sz="1100">
                <a:solidFill>
                  <a:srgbClr val="188038"/>
                </a:solidFill>
                <a:latin typeface="Bree Serif"/>
                <a:ea typeface="Bree Serif"/>
                <a:cs typeface="Bree Serif"/>
                <a:sym typeface="Bree Serif"/>
              </a:rPr>
              <a:t>$ docker run -d -p 5000:5000 my-python-app</a:t>
            </a:r>
            <a:endParaRPr sz="1100">
              <a:solidFill>
                <a:srgbClr val="188038"/>
              </a:solidFill>
              <a:latin typeface="Bree Serif"/>
              <a:ea typeface="Bree Serif"/>
              <a:cs typeface="Bree Serif"/>
              <a:sym typeface="Bree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1"/>
          <p:cNvSpPr txBox="1"/>
          <p:nvPr>
            <p:ph idx="12" type="sldNum"/>
          </p:nvPr>
        </p:nvSpPr>
        <p:spPr>
          <a:xfrm>
            <a:off x="228600" y="4768503"/>
            <a:ext cx="21618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975" name="Google Shape;975;p61"/>
          <p:cNvSpPr txBox="1"/>
          <p:nvPr/>
        </p:nvSpPr>
        <p:spPr>
          <a:xfrm>
            <a:off x="974275" y="472800"/>
            <a:ext cx="65862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Bree Serif"/>
                <a:ea typeface="Bree Serif"/>
                <a:cs typeface="Bree Serif"/>
                <a:sym typeface="Bree Serif"/>
              </a:rPr>
              <a:t>##app.py</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import streamlit as st</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def main():</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st.title("Simple Streamlit App")</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st.write("Welcome to your Dockerized Streamlit application!")</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 Add a text input widget</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name = st.text_input("Enter your name:", "")</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 Display a message if the name is provided</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if name:</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st.write(f"Hello, {name}!")</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 Add a selectbox widget</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choice = st.selectbox("Choose an option:", ["Option 1", "Option 2", "Option 3"])</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st.write(f"You selected: {choice}")</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if __name__ == "__main__":</a:t>
            </a:r>
            <a:endParaRPr sz="1100">
              <a:latin typeface="Bree Serif"/>
              <a:ea typeface="Bree Serif"/>
              <a:cs typeface="Bree Serif"/>
              <a:sym typeface="Bree Serif"/>
            </a:endParaRPr>
          </a:p>
          <a:p>
            <a:pPr indent="0" lvl="0" marL="0" rtl="0" algn="l">
              <a:spcBef>
                <a:spcPts val="0"/>
              </a:spcBef>
              <a:spcAft>
                <a:spcPts val="0"/>
              </a:spcAft>
              <a:buNone/>
            </a:pPr>
            <a:r>
              <a:rPr lang="en-US" sz="1100">
                <a:latin typeface="Bree Serif"/>
                <a:ea typeface="Bree Serif"/>
                <a:cs typeface="Bree Serif"/>
                <a:sym typeface="Bree Serif"/>
              </a:rPr>
              <a:t>    main()</a:t>
            </a:r>
            <a:endParaRPr sz="1100">
              <a:latin typeface="Bree Serif"/>
              <a:ea typeface="Bree Serif"/>
              <a:cs typeface="Bree Serif"/>
              <a:sym typeface="Bree Serif"/>
            </a:endParaRPr>
          </a:p>
          <a:p>
            <a:pPr indent="0" lvl="0" marL="0" rtl="0" algn="l">
              <a:spcBef>
                <a:spcPts val="0"/>
              </a:spcBef>
              <a:spcAft>
                <a:spcPts val="0"/>
              </a:spcAft>
              <a:buNone/>
            </a:pPr>
            <a:r>
              <a:t/>
            </a:r>
            <a:endParaRPr sz="1100">
              <a:latin typeface="Bree Serif"/>
              <a:ea typeface="Bree Serif"/>
              <a:cs typeface="Bree Serif"/>
              <a:sym typeface="Bree 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2"/>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82" name="Google Shape;982;p62"/>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rPr>
              <a:t>Docker File System</a:t>
            </a:r>
            <a:endParaRPr>
              <a:solidFill>
                <a:schemeClr val="accent1"/>
              </a:solidFill>
            </a:endParaRPr>
          </a:p>
        </p:txBody>
      </p:sp>
      <p:sp>
        <p:nvSpPr>
          <p:cNvPr id="983" name="Google Shape;983;p62"/>
          <p:cNvSpPr txBox="1"/>
          <p:nvPr>
            <p:ph idx="2" type="body"/>
          </p:nvPr>
        </p:nvSpPr>
        <p:spPr>
          <a:xfrm>
            <a:off x="228600" y="911139"/>
            <a:ext cx="8686800" cy="3593481"/>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accent1"/>
              </a:buClr>
              <a:buSzPts val="2000"/>
              <a:buFont typeface="Arial"/>
              <a:buChar char="•"/>
            </a:pPr>
            <a:r>
              <a:rPr lang="en-US" sz="2000">
                <a:solidFill>
                  <a:schemeClr val="dk1"/>
                </a:solidFill>
              </a:rPr>
              <a:t>Logical file system by grouping different file system primitives into branches (directories, file systems, subvolumes, snapshots)</a:t>
            </a:r>
            <a:endParaRPr/>
          </a:p>
          <a:p>
            <a:pPr indent="-215900" lvl="0" marL="342900" rtl="0" algn="l">
              <a:lnSpc>
                <a:spcPct val="90000"/>
              </a:lnSpc>
              <a:spcBef>
                <a:spcPts val="750"/>
              </a:spcBef>
              <a:spcAft>
                <a:spcPts val="0"/>
              </a:spcAft>
              <a:buClr>
                <a:schemeClr val="accent1"/>
              </a:buClr>
              <a:buSzPts val="2000"/>
              <a:buFont typeface="Arial"/>
              <a:buNone/>
            </a:pPr>
            <a:r>
              <a:t/>
            </a:r>
            <a:endParaRPr sz="2000">
              <a:solidFill>
                <a:schemeClr val="dk1"/>
              </a:solidFill>
            </a:endParaRPr>
          </a:p>
          <a:p>
            <a:pPr indent="-342900" lvl="0" marL="342900" rtl="0" algn="l">
              <a:lnSpc>
                <a:spcPct val="90000"/>
              </a:lnSpc>
              <a:spcBef>
                <a:spcPts val="750"/>
              </a:spcBef>
              <a:spcAft>
                <a:spcPts val="0"/>
              </a:spcAft>
              <a:buClr>
                <a:schemeClr val="accent1"/>
              </a:buClr>
              <a:buSzPts val="2000"/>
              <a:buFont typeface="Arial"/>
              <a:buChar char="•"/>
            </a:pPr>
            <a:r>
              <a:rPr lang="en-US" sz="2000">
                <a:solidFill>
                  <a:schemeClr val="dk1"/>
                </a:solidFill>
              </a:rPr>
              <a:t>Each branch represents a layer in a Docker image</a:t>
            </a:r>
            <a:endParaRPr/>
          </a:p>
          <a:p>
            <a:pPr indent="-215900" lvl="0" marL="342900" rtl="0" algn="l">
              <a:lnSpc>
                <a:spcPct val="90000"/>
              </a:lnSpc>
              <a:spcBef>
                <a:spcPts val="750"/>
              </a:spcBef>
              <a:spcAft>
                <a:spcPts val="0"/>
              </a:spcAft>
              <a:buClr>
                <a:schemeClr val="accent1"/>
              </a:buClr>
              <a:buSzPts val="2000"/>
              <a:buFont typeface="Arial"/>
              <a:buNone/>
            </a:pPr>
            <a:r>
              <a:t/>
            </a:r>
            <a:endParaRPr sz="2000">
              <a:solidFill>
                <a:schemeClr val="dk1"/>
              </a:solidFill>
            </a:endParaRPr>
          </a:p>
          <a:p>
            <a:pPr indent="-342900" lvl="0" marL="342900" rtl="0" algn="l">
              <a:lnSpc>
                <a:spcPct val="90000"/>
              </a:lnSpc>
              <a:spcBef>
                <a:spcPts val="750"/>
              </a:spcBef>
              <a:spcAft>
                <a:spcPts val="0"/>
              </a:spcAft>
              <a:buClr>
                <a:schemeClr val="accent1"/>
              </a:buClr>
              <a:buSzPts val="2000"/>
              <a:buFont typeface="Arial"/>
              <a:buChar char="•"/>
            </a:pPr>
            <a:r>
              <a:rPr lang="en-US" sz="2000">
                <a:solidFill>
                  <a:schemeClr val="dk1"/>
                </a:solidFill>
              </a:rPr>
              <a:t>Allows images to be constructed / deconstructed as needed vs. a huge monolithic image (ala traditional virtual machines)</a:t>
            </a:r>
            <a:endParaRPr/>
          </a:p>
          <a:p>
            <a:pPr indent="-215900" lvl="0" marL="342900" rtl="0" algn="l">
              <a:lnSpc>
                <a:spcPct val="90000"/>
              </a:lnSpc>
              <a:spcBef>
                <a:spcPts val="750"/>
              </a:spcBef>
              <a:spcAft>
                <a:spcPts val="0"/>
              </a:spcAft>
              <a:buClr>
                <a:schemeClr val="accent1"/>
              </a:buClr>
              <a:buSzPts val="2000"/>
              <a:buFont typeface="Arial"/>
              <a:buNone/>
            </a:pPr>
            <a:r>
              <a:t/>
            </a:r>
            <a:endParaRPr sz="2000">
              <a:solidFill>
                <a:schemeClr val="dk1"/>
              </a:solidFill>
            </a:endParaRPr>
          </a:p>
          <a:p>
            <a:pPr indent="-342900" lvl="0" marL="342900" rtl="0" algn="l">
              <a:lnSpc>
                <a:spcPct val="90000"/>
              </a:lnSpc>
              <a:spcBef>
                <a:spcPts val="750"/>
              </a:spcBef>
              <a:spcAft>
                <a:spcPts val="0"/>
              </a:spcAft>
              <a:buClr>
                <a:schemeClr val="accent1"/>
              </a:buClr>
              <a:buSzPts val="2000"/>
              <a:buFont typeface="Arial"/>
              <a:buChar char="•"/>
            </a:pPr>
            <a:r>
              <a:rPr lang="en-US" sz="2000">
                <a:solidFill>
                  <a:schemeClr val="dk1"/>
                </a:solidFill>
              </a:rPr>
              <a:t>When a container is started a writeable layer is added to the “top” of the file system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3"/>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latin typeface="Bree Serif"/>
                <a:ea typeface="Bree Serif"/>
                <a:cs typeface="Bree Serif"/>
                <a:sym typeface="Bree Serif"/>
              </a:rPr>
              <a:t>‹#›</a:t>
            </a:fld>
            <a:endParaRPr>
              <a:latin typeface="Bree Serif"/>
              <a:ea typeface="Bree Serif"/>
              <a:cs typeface="Bree Serif"/>
              <a:sym typeface="Bree Serif"/>
            </a:endParaRPr>
          </a:p>
        </p:txBody>
      </p:sp>
      <p:sp>
        <p:nvSpPr>
          <p:cNvPr id="990" name="Google Shape;990;p63"/>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latin typeface="Bree Serif"/>
                <a:ea typeface="Bree Serif"/>
                <a:cs typeface="Bree Serif"/>
                <a:sym typeface="Bree Serif"/>
              </a:rPr>
              <a:t>Copy on Write</a:t>
            </a:r>
            <a:endParaRPr>
              <a:solidFill>
                <a:schemeClr val="accent1"/>
              </a:solidFill>
              <a:latin typeface="Bree Serif"/>
              <a:ea typeface="Bree Serif"/>
              <a:cs typeface="Bree Serif"/>
              <a:sym typeface="Bree Serif"/>
            </a:endParaRPr>
          </a:p>
        </p:txBody>
      </p:sp>
      <p:sp>
        <p:nvSpPr>
          <p:cNvPr id="991" name="Google Shape;991;p63"/>
          <p:cNvSpPr txBox="1"/>
          <p:nvPr>
            <p:ph idx="2" type="body"/>
          </p:nvPr>
        </p:nvSpPr>
        <p:spPr>
          <a:xfrm>
            <a:off x="228600" y="1007395"/>
            <a:ext cx="8686800" cy="311221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None/>
            </a:pPr>
            <a:r>
              <a:rPr lang="en-US">
                <a:solidFill>
                  <a:schemeClr val="dk1"/>
                </a:solidFill>
                <a:latin typeface="Bree Serif"/>
                <a:ea typeface="Bree Serif"/>
                <a:cs typeface="Bree Serif"/>
                <a:sym typeface="Bree Serif"/>
              </a:rPr>
              <a:t>Super efficient:</a:t>
            </a:r>
            <a:endParaRPr>
              <a:latin typeface="Bree Serif"/>
              <a:ea typeface="Bree Serif"/>
              <a:cs typeface="Bree Serif"/>
              <a:sym typeface="Bree Serif"/>
            </a:endParaRPr>
          </a:p>
          <a:p>
            <a:pPr indent="-171450" lvl="1" marL="514350" rtl="0" algn="l">
              <a:lnSpc>
                <a:spcPct val="90000"/>
              </a:lnSpc>
              <a:spcBef>
                <a:spcPts val="375"/>
              </a:spcBef>
              <a:spcAft>
                <a:spcPts val="0"/>
              </a:spcAft>
              <a:buClr>
                <a:schemeClr val="dk1"/>
              </a:buClr>
              <a:buSzPts val="1800"/>
              <a:buFont typeface="Bree Serif"/>
              <a:buChar char="•"/>
            </a:pPr>
            <a:r>
              <a:rPr lang="en-US">
                <a:latin typeface="Bree Serif"/>
                <a:ea typeface="Bree Serif"/>
                <a:cs typeface="Bree Serif"/>
                <a:sym typeface="Bree Serif"/>
              </a:rPr>
              <a:t>Sub second instantiation times for containers</a:t>
            </a:r>
            <a:endParaRPr>
              <a:latin typeface="Bree Serif"/>
              <a:ea typeface="Bree Serif"/>
              <a:cs typeface="Bree Serif"/>
              <a:sym typeface="Bree Serif"/>
            </a:endParaRPr>
          </a:p>
          <a:p>
            <a:pPr indent="-171450" lvl="1" marL="514350" rtl="0" algn="l">
              <a:lnSpc>
                <a:spcPct val="90000"/>
              </a:lnSpc>
              <a:spcBef>
                <a:spcPts val="375"/>
              </a:spcBef>
              <a:spcAft>
                <a:spcPts val="0"/>
              </a:spcAft>
              <a:buClr>
                <a:schemeClr val="dk1"/>
              </a:buClr>
              <a:buSzPts val="1800"/>
              <a:buFont typeface="Bree Serif"/>
              <a:buChar char="•"/>
            </a:pPr>
            <a:r>
              <a:rPr lang="en-US">
                <a:latin typeface="Bree Serif"/>
                <a:ea typeface="Bree Serif"/>
                <a:cs typeface="Bree Serif"/>
                <a:sym typeface="Bree Serif"/>
              </a:rPr>
              <a:t>New container can take &lt;1 Mb of space</a:t>
            </a:r>
            <a:endParaRPr>
              <a:latin typeface="Bree Serif"/>
              <a:ea typeface="Bree Serif"/>
              <a:cs typeface="Bree Serif"/>
              <a:sym typeface="Bree Serif"/>
            </a:endParaRPr>
          </a:p>
          <a:p>
            <a:pPr indent="-57150" lvl="1" marL="514350" rtl="0" algn="l">
              <a:lnSpc>
                <a:spcPct val="90000"/>
              </a:lnSpc>
              <a:spcBef>
                <a:spcPts val="375"/>
              </a:spcBef>
              <a:spcAft>
                <a:spcPts val="0"/>
              </a:spcAft>
              <a:buClr>
                <a:schemeClr val="dk1"/>
              </a:buClr>
              <a:buSzPts val="1800"/>
              <a:buNone/>
            </a:pPr>
            <a:r>
              <a:t/>
            </a:r>
            <a:endParaRPr>
              <a:latin typeface="Bree Serif"/>
              <a:ea typeface="Bree Serif"/>
              <a:cs typeface="Bree Serif"/>
              <a:sym typeface="Bree Serif"/>
            </a:endParaRPr>
          </a:p>
          <a:p>
            <a:pPr indent="0" lvl="0" marL="0" rtl="0" algn="l">
              <a:lnSpc>
                <a:spcPct val="90000"/>
              </a:lnSpc>
              <a:spcBef>
                <a:spcPts val="750"/>
              </a:spcBef>
              <a:spcAft>
                <a:spcPts val="0"/>
              </a:spcAft>
              <a:buClr>
                <a:schemeClr val="dk1"/>
              </a:buClr>
              <a:buSzPts val="2100"/>
              <a:buNone/>
            </a:pPr>
            <a:r>
              <a:rPr lang="en-US">
                <a:solidFill>
                  <a:schemeClr val="dk1"/>
                </a:solidFill>
                <a:latin typeface="Bree Serif"/>
                <a:ea typeface="Bree Serif"/>
                <a:cs typeface="Bree Serif"/>
                <a:sym typeface="Bree Serif"/>
              </a:rPr>
              <a:t>Containers appears to be a copy of the original image</a:t>
            </a:r>
            <a:endParaRPr>
              <a:latin typeface="Bree Serif"/>
              <a:ea typeface="Bree Serif"/>
              <a:cs typeface="Bree Serif"/>
              <a:sym typeface="Bree Serif"/>
            </a:endParaRPr>
          </a:p>
          <a:p>
            <a:pPr indent="0" lvl="0" marL="0" rtl="0" algn="l">
              <a:lnSpc>
                <a:spcPct val="90000"/>
              </a:lnSpc>
              <a:spcBef>
                <a:spcPts val="750"/>
              </a:spcBef>
              <a:spcAft>
                <a:spcPts val="0"/>
              </a:spcAft>
              <a:buClr>
                <a:schemeClr val="dk1"/>
              </a:buClr>
              <a:buSzPts val="2100"/>
              <a:buNone/>
            </a:pPr>
            <a:r>
              <a:rPr lang="en-US">
                <a:solidFill>
                  <a:schemeClr val="dk1"/>
                </a:solidFill>
                <a:latin typeface="Bree Serif"/>
                <a:ea typeface="Bree Serif"/>
                <a:cs typeface="Bree Serif"/>
                <a:sym typeface="Bree Serif"/>
              </a:rPr>
              <a:t>But, it is really just a link to the original shared image</a:t>
            </a:r>
            <a:endParaRPr>
              <a:latin typeface="Bree Serif"/>
              <a:ea typeface="Bree Serif"/>
              <a:cs typeface="Bree Serif"/>
              <a:sym typeface="Bree Serif"/>
            </a:endParaRPr>
          </a:p>
          <a:p>
            <a:pPr indent="0" lvl="0" marL="0" rtl="0" algn="l">
              <a:lnSpc>
                <a:spcPct val="90000"/>
              </a:lnSpc>
              <a:spcBef>
                <a:spcPts val="750"/>
              </a:spcBef>
              <a:spcAft>
                <a:spcPts val="0"/>
              </a:spcAft>
              <a:buClr>
                <a:schemeClr val="dk2"/>
              </a:buClr>
              <a:buSzPts val="2100"/>
              <a:buNone/>
            </a:pPr>
            <a:r>
              <a:t/>
            </a:r>
            <a:endParaRPr>
              <a:solidFill>
                <a:schemeClr val="dk1"/>
              </a:solidFill>
              <a:latin typeface="Bree Serif"/>
              <a:ea typeface="Bree Serif"/>
              <a:cs typeface="Bree Serif"/>
              <a:sym typeface="Bree Serif"/>
            </a:endParaRPr>
          </a:p>
          <a:p>
            <a:pPr indent="0" lvl="0" marL="0" rtl="0" algn="l">
              <a:lnSpc>
                <a:spcPct val="90000"/>
              </a:lnSpc>
              <a:spcBef>
                <a:spcPts val="750"/>
              </a:spcBef>
              <a:spcAft>
                <a:spcPts val="0"/>
              </a:spcAft>
              <a:buClr>
                <a:schemeClr val="dk1"/>
              </a:buClr>
              <a:buSzPts val="2100"/>
              <a:buNone/>
            </a:pPr>
            <a:r>
              <a:rPr lang="en-US">
                <a:solidFill>
                  <a:schemeClr val="dk1"/>
                </a:solidFill>
                <a:latin typeface="Bree Serif"/>
                <a:ea typeface="Bree Serif"/>
                <a:cs typeface="Bree Serif"/>
                <a:sym typeface="Bree Serif"/>
              </a:rPr>
              <a:t>If someone writes a change to the file system, a copy of the affected file/directory is “copied up”</a:t>
            </a:r>
            <a:endParaRPr>
              <a:latin typeface="Bree Serif"/>
              <a:ea typeface="Bree Serif"/>
              <a:cs typeface="Bree Serif"/>
              <a:sym typeface="Bree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12" type="sldNum"/>
          </p:nvPr>
        </p:nvSpPr>
        <p:spPr>
          <a:xfrm>
            <a:off x="228600" y="4768503"/>
            <a:ext cx="2161761" cy="273844"/>
          </a:xfrm>
          <a:prstGeom prst="rect">
            <a:avLst/>
          </a:prstGeom>
          <a:noFill/>
          <a:ln>
            <a:noFill/>
          </a:ln>
        </p:spPr>
        <p:txBody>
          <a:bodyPr anchorCtr="0" anchor="ctr" bIns="45675" lIns="91400" spcFirstLastPara="1" rIns="91400" wrap="square" tIns="45675">
            <a:noAutofit/>
          </a:bodyPr>
          <a:lstStyle/>
          <a:p>
            <a:pPr indent="0" lvl="0" marL="0" rtl="0" algn="l">
              <a:spcBef>
                <a:spcPts val="0"/>
              </a:spcBef>
              <a:spcAft>
                <a:spcPts val="0"/>
              </a:spcAft>
              <a:buNone/>
            </a:pPr>
            <a:fld id="{00000000-1234-1234-1234-123412341234}" type="slidenum">
              <a:rPr lang="en-US" sz="900">
                <a:solidFill>
                  <a:srgbClr val="797979"/>
                </a:solidFill>
                <a:latin typeface="Bree Serif"/>
                <a:ea typeface="Bree Serif"/>
                <a:cs typeface="Bree Serif"/>
                <a:sym typeface="Bree Serif"/>
              </a:rPr>
              <a:t>‹#›</a:t>
            </a:fld>
            <a:endParaRPr sz="900">
              <a:solidFill>
                <a:srgbClr val="797979"/>
              </a:solidFill>
              <a:latin typeface="Bree Serif"/>
              <a:ea typeface="Bree Serif"/>
              <a:cs typeface="Bree Serif"/>
              <a:sym typeface="Bree Serif"/>
            </a:endParaRPr>
          </a:p>
        </p:txBody>
      </p:sp>
      <p:sp>
        <p:nvSpPr>
          <p:cNvPr id="212" name="Google Shape;212;p28"/>
          <p:cNvSpPr txBox="1"/>
          <p:nvPr>
            <p:ph type="title"/>
          </p:nvPr>
        </p:nvSpPr>
        <p:spPr>
          <a:xfrm>
            <a:off x="228600" y="273844"/>
            <a:ext cx="8686800" cy="479918"/>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200">
                <a:solidFill>
                  <a:schemeClr val="accent1"/>
                </a:solidFill>
                <a:latin typeface="Bree Serif"/>
                <a:ea typeface="Bree Serif"/>
                <a:cs typeface="Bree Serif"/>
                <a:sym typeface="Bree Serif"/>
              </a:rPr>
              <a:t>Docker </a:t>
            </a:r>
            <a:r>
              <a:rPr lang="en-US">
                <a:solidFill>
                  <a:schemeClr val="accent1"/>
                </a:solidFill>
                <a:latin typeface="Bree Serif"/>
                <a:ea typeface="Bree Serif"/>
                <a:cs typeface="Bree Serif"/>
                <a:sym typeface="Bree Serif"/>
              </a:rPr>
              <a:t>c</a:t>
            </a:r>
            <a:r>
              <a:rPr lang="en-US" sz="3200">
                <a:solidFill>
                  <a:schemeClr val="accent1"/>
                </a:solidFill>
                <a:latin typeface="Bree Serif"/>
                <a:ea typeface="Bree Serif"/>
                <a:cs typeface="Bree Serif"/>
                <a:sym typeface="Bree Serif"/>
              </a:rPr>
              <a:t>ontainers are NOT VMs</a:t>
            </a:r>
            <a:endParaRPr>
              <a:latin typeface="Bree Serif"/>
              <a:ea typeface="Bree Serif"/>
              <a:cs typeface="Bree Serif"/>
              <a:sym typeface="Bree Serif"/>
            </a:endParaRPr>
          </a:p>
        </p:txBody>
      </p:sp>
      <p:sp>
        <p:nvSpPr>
          <p:cNvPr id="213" name="Google Shape;213;p28"/>
          <p:cNvSpPr txBox="1"/>
          <p:nvPr>
            <p:ph idx="2" type="body"/>
          </p:nvPr>
        </p:nvSpPr>
        <p:spPr>
          <a:xfrm>
            <a:off x="228600" y="988143"/>
            <a:ext cx="8686800" cy="1504799"/>
          </a:xfrm>
          <a:prstGeom prst="rect">
            <a:avLst/>
          </a:prstGeom>
          <a:noFill/>
          <a:ln>
            <a:noFill/>
          </a:ln>
        </p:spPr>
        <p:txBody>
          <a:bodyPr anchorCtr="0" anchor="t" bIns="91400" lIns="91400" spcFirstLastPara="1" rIns="91400" wrap="square" tIns="91400">
            <a:noAutofit/>
          </a:bodyPr>
          <a:lstStyle/>
          <a:p>
            <a:pPr indent="-342900" lvl="0" marL="470135" rtl="0" algn="l">
              <a:lnSpc>
                <a:spcPct val="90000"/>
              </a:lnSpc>
              <a:spcBef>
                <a:spcPts val="0"/>
              </a:spcBef>
              <a:spcAft>
                <a:spcPts val="0"/>
              </a:spcAft>
              <a:buClr>
                <a:schemeClr val="accent1"/>
              </a:buClr>
              <a:buSzPts val="2353"/>
              <a:buFont typeface="Bree Serif"/>
              <a:buChar char="•"/>
            </a:pPr>
            <a:r>
              <a:rPr lang="en-US" sz="2353">
                <a:solidFill>
                  <a:schemeClr val="dk1"/>
                </a:solidFill>
                <a:latin typeface="Bree Serif"/>
                <a:ea typeface="Bree Serif"/>
                <a:cs typeface="Bree Serif"/>
                <a:sym typeface="Bree Serif"/>
              </a:rPr>
              <a:t>Easy connection to make</a:t>
            </a:r>
            <a:endParaRPr>
              <a:latin typeface="Bree Serif"/>
              <a:ea typeface="Bree Serif"/>
              <a:cs typeface="Bree Serif"/>
              <a:sym typeface="Bree Serif"/>
            </a:endParaRPr>
          </a:p>
          <a:p>
            <a:pPr indent="-342900" lvl="0" marL="470135" rtl="0" algn="l">
              <a:lnSpc>
                <a:spcPct val="90000"/>
              </a:lnSpc>
              <a:spcBef>
                <a:spcPts val="400"/>
              </a:spcBef>
              <a:spcAft>
                <a:spcPts val="0"/>
              </a:spcAft>
              <a:buClr>
                <a:schemeClr val="accent1"/>
              </a:buClr>
              <a:buSzPts val="2353"/>
              <a:buFont typeface="Bree Serif"/>
              <a:buChar char="•"/>
            </a:pPr>
            <a:r>
              <a:rPr lang="en-US" sz="2353">
                <a:solidFill>
                  <a:schemeClr val="dk1"/>
                </a:solidFill>
                <a:latin typeface="Bree Serif"/>
                <a:ea typeface="Bree Serif"/>
                <a:cs typeface="Bree Serif"/>
                <a:sym typeface="Bree Serif"/>
              </a:rPr>
              <a:t>Fundamentally different architectures</a:t>
            </a:r>
            <a:endParaRPr>
              <a:latin typeface="Bree Serif"/>
              <a:ea typeface="Bree Serif"/>
              <a:cs typeface="Bree Serif"/>
              <a:sym typeface="Bree Serif"/>
            </a:endParaRPr>
          </a:p>
          <a:p>
            <a:pPr indent="-342900" lvl="0" marL="470135" rtl="0" algn="l">
              <a:lnSpc>
                <a:spcPct val="90000"/>
              </a:lnSpc>
              <a:spcBef>
                <a:spcPts val="400"/>
              </a:spcBef>
              <a:spcAft>
                <a:spcPts val="0"/>
              </a:spcAft>
              <a:buClr>
                <a:schemeClr val="accent1"/>
              </a:buClr>
              <a:buSzPts val="2353"/>
              <a:buFont typeface="Bree Serif"/>
              <a:buChar char="•"/>
            </a:pPr>
            <a:r>
              <a:rPr lang="en-US" sz="2353">
                <a:solidFill>
                  <a:schemeClr val="dk1"/>
                </a:solidFill>
                <a:latin typeface="Bree Serif"/>
                <a:ea typeface="Bree Serif"/>
                <a:cs typeface="Bree Serif"/>
                <a:sym typeface="Bree Serif"/>
              </a:rPr>
              <a:t>Fundamentally different benefits</a:t>
            </a:r>
            <a:endParaRPr>
              <a:latin typeface="Bree Serif"/>
              <a:ea typeface="Bree Serif"/>
              <a:cs typeface="Bree Serif"/>
              <a:sym typeface="Bree Serif"/>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64"/>
          <p:cNvSpPr txBox="1"/>
          <p:nvPr>
            <p:ph idx="12" type="sldNum"/>
          </p:nvPr>
        </p:nvSpPr>
        <p:spPr>
          <a:xfrm>
            <a:off x="228600" y="4768503"/>
            <a:ext cx="2161761"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98" name="Google Shape;998;p64"/>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latin typeface="Bree Serif"/>
                <a:ea typeface="Bree Serif"/>
                <a:cs typeface="Bree Serif"/>
                <a:sym typeface="Bree Serif"/>
              </a:rPr>
              <a:t>What about data persistence?</a:t>
            </a:r>
            <a:endParaRPr>
              <a:solidFill>
                <a:schemeClr val="accent1"/>
              </a:solidFill>
              <a:latin typeface="Bree Serif"/>
              <a:ea typeface="Bree Serif"/>
              <a:cs typeface="Bree Serif"/>
              <a:sym typeface="Bree Serif"/>
            </a:endParaRPr>
          </a:p>
        </p:txBody>
      </p:sp>
      <p:sp>
        <p:nvSpPr>
          <p:cNvPr id="999" name="Google Shape;999;p64"/>
          <p:cNvSpPr txBox="1"/>
          <p:nvPr>
            <p:ph idx="2" type="body"/>
          </p:nvPr>
        </p:nvSpPr>
        <p:spPr>
          <a:xfrm>
            <a:off x="315227" y="853701"/>
            <a:ext cx="8686800" cy="38148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1800"/>
              <a:buFont typeface="Bree Serif"/>
              <a:buChar char="•"/>
            </a:pPr>
            <a:r>
              <a:rPr lang="en-US" sz="1800">
                <a:solidFill>
                  <a:schemeClr val="dk1"/>
                </a:solidFill>
                <a:latin typeface="Bree Serif"/>
                <a:ea typeface="Bree Serif"/>
                <a:cs typeface="Bree Serif"/>
                <a:sym typeface="Bree Serif"/>
              </a:rPr>
              <a:t>Volumes allow you to specify a directory in the container that exists outside of the docker file system structure</a:t>
            </a:r>
            <a:endParaRPr>
              <a:latin typeface="Bree Serif"/>
              <a:ea typeface="Bree Serif"/>
              <a:cs typeface="Bree Serif"/>
              <a:sym typeface="Bree Serif"/>
            </a:endParaRPr>
          </a:p>
          <a:p>
            <a:pPr indent="0" lvl="0" marL="0" rtl="0" algn="l">
              <a:lnSpc>
                <a:spcPct val="90000"/>
              </a:lnSpc>
              <a:spcBef>
                <a:spcPts val="750"/>
              </a:spcBef>
              <a:spcAft>
                <a:spcPts val="0"/>
              </a:spcAft>
              <a:buClr>
                <a:schemeClr val="accent1"/>
              </a:buClr>
              <a:buSzPts val="1800"/>
              <a:buNone/>
            </a:pPr>
            <a:r>
              <a:t/>
            </a:r>
            <a:endParaRPr sz="1800">
              <a:solidFill>
                <a:schemeClr val="dk1"/>
              </a:solidFill>
              <a:latin typeface="Bree Serif"/>
              <a:ea typeface="Bree Serif"/>
              <a:cs typeface="Bree Serif"/>
              <a:sym typeface="Bree Serif"/>
            </a:endParaRPr>
          </a:p>
          <a:p>
            <a:pPr indent="-228600" lvl="0" marL="228600" rtl="0" algn="l">
              <a:lnSpc>
                <a:spcPct val="90000"/>
              </a:lnSpc>
              <a:spcBef>
                <a:spcPts val="750"/>
              </a:spcBef>
              <a:spcAft>
                <a:spcPts val="0"/>
              </a:spcAft>
              <a:buClr>
                <a:schemeClr val="accent1"/>
              </a:buClr>
              <a:buSzPts val="1800"/>
              <a:buFont typeface="Bree Serif"/>
              <a:buChar char="•"/>
            </a:pPr>
            <a:r>
              <a:rPr lang="en-US" sz="1800">
                <a:solidFill>
                  <a:schemeClr val="dk1"/>
                </a:solidFill>
                <a:latin typeface="Bree Serif"/>
                <a:ea typeface="Bree Serif"/>
                <a:cs typeface="Bree Serif"/>
                <a:sym typeface="Bree Serif"/>
              </a:rPr>
              <a:t>Can be used to share (and persist) data between containers</a:t>
            </a:r>
            <a:br>
              <a:rPr lang="en-US" sz="1800">
                <a:solidFill>
                  <a:schemeClr val="dk1"/>
                </a:solidFill>
                <a:latin typeface="Bree Serif"/>
                <a:ea typeface="Bree Serif"/>
                <a:cs typeface="Bree Serif"/>
                <a:sym typeface="Bree Serif"/>
              </a:rPr>
            </a:br>
            <a:r>
              <a:rPr lang="en-US" sz="1800">
                <a:latin typeface="Bree Serif"/>
                <a:ea typeface="Bree Serif"/>
                <a:cs typeface="Bree Serif"/>
                <a:sym typeface="Bree Serif"/>
              </a:rPr>
              <a:t>	</a:t>
            </a:r>
            <a:endParaRPr sz="1800">
              <a:solidFill>
                <a:schemeClr val="dk1"/>
              </a:solidFill>
              <a:latin typeface="Bree Serif"/>
              <a:ea typeface="Bree Serif"/>
              <a:cs typeface="Bree Serif"/>
              <a:sym typeface="Bree Serif"/>
            </a:endParaRPr>
          </a:p>
          <a:p>
            <a:pPr indent="-228600" lvl="0" marL="228600" rtl="0" algn="l">
              <a:lnSpc>
                <a:spcPct val="90000"/>
              </a:lnSpc>
              <a:spcBef>
                <a:spcPts val="750"/>
              </a:spcBef>
              <a:spcAft>
                <a:spcPts val="0"/>
              </a:spcAft>
              <a:buClr>
                <a:schemeClr val="accent1"/>
              </a:buClr>
              <a:buSzPts val="1800"/>
              <a:buFont typeface="Bree Serif"/>
              <a:buChar char="•"/>
            </a:pPr>
            <a:r>
              <a:rPr lang="en-US" sz="1800">
                <a:solidFill>
                  <a:schemeClr val="dk1"/>
                </a:solidFill>
                <a:latin typeface="Bree Serif"/>
                <a:ea typeface="Bree Serif"/>
                <a:cs typeface="Bree Serif"/>
                <a:sym typeface="Bree Serif"/>
              </a:rPr>
              <a:t>Directory persists after the container is deleted </a:t>
            </a:r>
            <a:endParaRPr>
              <a:latin typeface="Bree Serif"/>
              <a:ea typeface="Bree Serif"/>
              <a:cs typeface="Bree Serif"/>
              <a:sym typeface="Bree Serif"/>
            </a:endParaRPr>
          </a:p>
          <a:p>
            <a:pPr indent="-228600" lvl="2" marL="571500" rtl="0" algn="l">
              <a:lnSpc>
                <a:spcPct val="90000"/>
              </a:lnSpc>
              <a:spcBef>
                <a:spcPts val="375"/>
              </a:spcBef>
              <a:spcAft>
                <a:spcPts val="0"/>
              </a:spcAft>
              <a:buClr>
                <a:schemeClr val="accent1"/>
              </a:buClr>
              <a:buSzPts val="1500"/>
              <a:buFont typeface="Bree Serif"/>
              <a:buChar char="•"/>
            </a:pPr>
            <a:r>
              <a:rPr lang="en-US">
                <a:latin typeface="Bree Serif"/>
                <a:ea typeface="Bree Serif"/>
                <a:cs typeface="Bree Serif"/>
                <a:sym typeface="Bree Serif"/>
              </a:rPr>
              <a:t>Unless you explicitly delete it</a:t>
            </a:r>
            <a:br>
              <a:rPr lang="en-US">
                <a:latin typeface="Bree Serif"/>
                <a:ea typeface="Bree Serif"/>
                <a:cs typeface="Bree Serif"/>
                <a:sym typeface="Bree Serif"/>
              </a:rPr>
            </a:br>
            <a:endParaRPr sz="1800">
              <a:solidFill>
                <a:schemeClr val="dk1"/>
              </a:solidFill>
              <a:latin typeface="Bree Serif"/>
              <a:ea typeface="Bree Serif"/>
              <a:cs typeface="Bree Serif"/>
              <a:sym typeface="Bree Serif"/>
            </a:endParaRPr>
          </a:p>
          <a:p>
            <a:pPr indent="-228600" lvl="0" marL="228600" rtl="0" algn="l">
              <a:lnSpc>
                <a:spcPct val="90000"/>
              </a:lnSpc>
              <a:spcBef>
                <a:spcPts val="750"/>
              </a:spcBef>
              <a:spcAft>
                <a:spcPts val="0"/>
              </a:spcAft>
              <a:buClr>
                <a:schemeClr val="accent1"/>
              </a:buClr>
              <a:buSzPts val="1800"/>
              <a:buFont typeface="Bree Serif"/>
              <a:buChar char="•"/>
            </a:pPr>
            <a:r>
              <a:rPr lang="en-US" sz="1800">
                <a:solidFill>
                  <a:schemeClr val="dk1"/>
                </a:solidFill>
                <a:latin typeface="Bree Serif"/>
                <a:ea typeface="Bree Serif"/>
                <a:cs typeface="Bree Serif"/>
                <a:sym typeface="Bree Serif"/>
              </a:rPr>
              <a:t>Can be created in a Dockerfile or via CLI</a:t>
            </a:r>
            <a:endParaRPr sz="1800">
              <a:solidFill>
                <a:schemeClr val="dk1"/>
              </a:solidFill>
              <a:latin typeface="Bree Serif"/>
              <a:ea typeface="Bree Serif"/>
              <a:cs typeface="Bree Serif"/>
              <a:sym typeface="Bree Serif"/>
            </a:endParaRPr>
          </a:p>
          <a:p>
            <a:pPr indent="-57150" lvl="1" marL="514350" rtl="0" algn="l">
              <a:lnSpc>
                <a:spcPct val="90000"/>
              </a:lnSpc>
              <a:spcBef>
                <a:spcPts val="375"/>
              </a:spcBef>
              <a:spcAft>
                <a:spcPts val="0"/>
              </a:spcAft>
              <a:buClr>
                <a:schemeClr val="accent1"/>
              </a:buClr>
              <a:buSzPts val="1800"/>
              <a:buNone/>
            </a:pPr>
            <a:r>
              <a:t/>
            </a:r>
            <a:endParaRPr>
              <a:latin typeface="Bree Serif"/>
              <a:ea typeface="Bree Serif"/>
              <a:cs typeface="Bree Serif"/>
              <a:sym typeface="Bree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5"/>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latin typeface="Bree Serif"/>
                <a:ea typeface="Bree Serif"/>
                <a:cs typeface="Bree Serif"/>
                <a:sym typeface="Bree Serif"/>
              </a:rPr>
              <a:t>But Why?</a:t>
            </a:r>
            <a:endParaRPr>
              <a:latin typeface="Bree Serif"/>
              <a:ea typeface="Bree Serif"/>
              <a:cs typeface="Bree Serif"/>
              <a:sym typeface="Bree Serif"/>
            </a:endParaRPr>
          </a:p>
        </p:txBody>
      </p:sp>
      <p:sp>
        <p:nvSpPr>
          <p:cNvPr id="1005" name="Google Shape;1005;p65"/>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cxnSp>
        <p:nvCxnSpPr>
          <p:cNvPr id="1010" name="Google Shape;1010;p66"/>
          <p:cNvCxnSpPr/>
          <p:nvPr/>
        </p:nvCxnSpPr>
        <p:spPr>
          <a:xfrm>
            <a:off x="5875279" y="1584959"/>
            <a:ext cx="592660" cy="0"/>
          </a:xfrm>
          <a:prstGeom prst="straightConnector1">
            <a:avLst/>
          </a:prstGeom>
          <a:noFill/>
          <a:ln cap="flat" cmpd="sng" w="12700">
            <a:solidFill>
              <a:srgbClr val="A5A5A5"/>
            </a:solidFill>
            <a:prstDash val="dot"/>
            <a:round/>
            <a:headEnd len="sm" w="sm" type="none"/>
            <a:tailEnd len="sm" w="sm" type="none"/>
          </a:ln>
        </p:spPr>
      </p:cxnSp>
      <p:cxnSp>
        <p:nvCxnSpPr>
          <p:cNvPr id="1011" name="Google Shape;1011;p66"/>
          <p:cNvCxnSpPr/>
          <p:nvPr/>
        </p:nvCxnSpPr>
        <p:spPr>
          <a:xfrm>
            <a:off x="6103534" y="3581733"/>
            <a:ext cx="592660" cy="0"/>
          </a:xfrm>
          <a:prstGeom prst="straightConnector1">
            <a:avLst/>
          </a:prstGeom>
          <a:noFill/>
          <a:ln cap="flat" cmpd="sng" w="12700">
            <a:solidFill>
              <a:srgbClr val="A5A5A5"/>
            </a:solidFill>
            <a:prstDash val="dot"/>
            <a:round/>
            <a:headEnd len="sm" w="sm" type="none"/>
            <a:tailEnd len="sm" w="sm" type="none"/>
          </a:ln>
        </p:spPr>
      </p:cxnSp>
      <p:cxnSp>
        <p:nvCxnSpPr>
          <p:cNvPr id="1012" name="Google Shape;1012;p66"/>
          <p:cNvCxnSpPr/>
          <p:nvPr/>
        </p:nvCxnSpPr>
        <p:spPr>
          <a:xfrm>
            <a:off x="2257169" y="3566664"/>
            <a:ext cx="592660" cy="0"/>
          </a:xfrm>
          <a:prstGeom prst="straightConnector1">
            <a:avLst/>
          </a:prstGeom>
          <a:noFill/>
          <a:ln cap="flat" cmpd="sng" w="12700">
            <a:solidFill>
              <a:srgbClr val="A5A5A5"/>
            </a:solidFill>
            <a:prstDash val="dot"/>
            <a:round/>
            <a:headEnd len="sm" w="sm" type="none"/>
            <a:tailEnd len="sm" w="sm" type="none"/>
          </a:ln>
        </p:spPr>
      </p:cxnSp>
      <p:sp>
        <p:nvSpPr>
          <p:cNvPr id="1013" name="Google Shape;1013;p66"/>
          <p:cNvSpPr txBox="1"/>
          <p:nvPr>
            <p:ph type="title"/>
          </p:nvPr>
        </p:nvSpPr>
        <p:spPr>
          <a:xfrm>
            <a:off x="229216" y="162608"/>
            <a:ext cx="8685568" cy="749285"/>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199"/>
              <a:t>Enterprises are looking to Docker for critical transformations</a:t>
            </a:r>
            <a:endParaRPr/>
          </a:p>
        </p:txBody>
      </p:sp>
      <p:sp>
        <p:nvSpPr>
          <p:cNvPr id="1014" name="Google Shape;1014;p66"/>
          <p:cNvSpPr txBox="1"/>
          <p:nvPr/>
        </p:nvSpPr>
        <p:spPr>
          <a:xfrm>
            <a:off x="564033" y="3185505"/>
            <a:ext cx="1779941" cy="1077062"/>
          </a:xfrm>
          <a:prstGeom prst="rect">
            <a:avLst/>
          </a:prstGeom>
          <a:noFill/>
          <a:ln>
            <a:noFill/>
          </a:ln>
        </p:spPr>
        <p:txBody>
          <a:bodyPr anchorCtr="0" anchor="t" bIns="45675" lIns="91400" spcFirstLastPara="1" rIns="91400" wrap="square" tIns="45675">
            <a:noAutofit/>
          </a:bodyPr>
          <a:lstStyle/>
          <a:p>
            <a:pPr indent="0" lvl="0" marL="0" marR="0" rtl="0" algn="r">
              <a:spcBef>
                <a:spcPts val="0"/>
              </a:spcBef>
              <a:spcAft>
                <a:spcPts val="0"/>
              </a:spcAft>
              <a:buNone/>
            </a:pPr>
            <a:r>
              <a:rPr b="1" lang="en-US" sz="3600">
                <a:solidFill>
                  <a:srgbClr val="1AAAF8"/>
                </a:solidFill>
                <a:latin typeface="Arial"/>
                <a:ea typeface="Arial"/>
                <a:cs typeface="Arial"/>
                <a:sym typeface="Arial"/>
              </a:rPr>
              <a:t>80%</a:t>
            </a:r>
            <a:endParaRPr/>
          </a:p>
          <a:p>
            <a:pPr indent="0" lvl="0" marL="0" marR="0" rtl="0" algn="r">
              <a:spcBef>
                <a:spcPts val="0"/>
              </a:spcBef>
              <a:spcAft>
                <a:spcPts val="0"/>
              </a:spcAft>
              <a:buNone/>
            </a:pPr>
            <a:r>
              <a:rPr lang="en-US" sz="1400">
                <a:solidFill>
                  <a:srgbClr val="1AAAF8"/>
                </a:solidFill>
                <a:latin typeface="Arial"/>
                <a:ea typeface="Arial"/>
                <a:cs typeface="Arial"/>
                <a:sym typeface="Arial"/>
              </a:rPr>
              <a:t>Docker is central to cloud strategy</a:t>
            </a:r>
            <a:endParaRPr/>
          </a:p>
        </p:txBody>
      </p:sp>
      <p:sp>
        <p:nvSpPr>
          <p:cNvPr id="1015" name="Google Shape;1015;p66"/>
          <p:cNvSpPr txBox="1"/>
          <p:nvPr/>
        </p:nvSpPr>
        <p:spPr>
          <a:xfrm>
            <a:off x="649" y="4875608"/>
            <a:ext cx="2901364" cy="253880"/>
          </a:xfrm>
          <a:prstGeom prst="rect">
            <a:avLst/>
          </a:prstGeom>
          <a:noFill/>
          <a:ln>
            <a:noFill/>
          </a:ln>
        </p:spPr>
        <p:txBody>
          <a:bodyPr anchorCtr="0" anchor="b" bIns="45675" lIns="91400" spcFirstLastPara="1" rIns="91400" wrap="square" tIns="45675">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Docker Survey: State of App development :  Q1 - 2016</a:t>
            </a:r>
            <a:endParaRPr/>
          </a:p>
        </p:txBody>
      </p:sp>
      <p:sp>
        <p:nvSpPr>
          <p:cNvPr id="1016" name="Google Shape;1016;p66"/>
          <p:cNvSpPr txBox="1"/>
          <p:nvPr/>
        </p:nvSpPr>
        <p:spPr>
          <a:xfrm>
            <a:off x="6403507" y="1175707"/>
            <a:ext cx="2272535" cy="1077062"/>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b="1" lang="en-US" sz="3600">
                <a:solidFill>
                  <a:schemeClr val="accent5"/>
                </a:solidFill>
                <a:latin typeface="Arial"/>
                <a:ea typeface="Arial"/>
                <a:cs typeface="Arial"/>
                <a:sym typeface="Arial"/>
              </a:rPr>
              <a:t>3 out 4 </a:t>
            </a:r>
            <a:endParaRPr/>
          </a:p>
          <a:p>
            <a:pPr indent="0" lvl="0" marL="0" marR="0" rtl="0" algn="l">
              <a:spcBef>
                <a:spcPts val="0"/>
              </a:spcBef>
              <a:spcAft>
                <a:spcPts val="0"/>
              </a:spcAft>
              <a:buNone/>
            </a:pPr>
            <a:r>
              <a:rPr lang="en-US" sz="1400">
                <a:solidFill>
                  <a:schemeClr val="accent5"/>
                </a:solidFill>
                <a:latin typeface="Arial"/>
                <a:ea typeface="Arial"/>
                <a:cs typeface="Arial"/>
                <a:sym typeface="Arial"/>
              </a:rPr>
              <a:t>Top initiatives revolve around applications</a:t>
            </a:r>
            <a:endParaRPr/>
          </a:p>
        </p:txBody>
      </p:sp>
      <p:sp>
        <p:nvSpPr>
          <p:cNvPr id="1017" name="Google Shape;1017;p66"/>
          <p:cNvSpPr txBox="1"/>
          <p:nvPr/>
        </p:nvSpPr>
        <p:spPr>
          <a:xfrm>
            <a:off x="6592721" y="3185505"/>
            <a:ext cx="2503910" cy="1077062"/>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b="1" lang="en-US" sz="3600">
                <a:solidFill>
                  <a:srgbClr val="394D54"/>
                </a:solidFill>
                <a:latin typeface="Arial"/>
                <a:ea typeface="Arial"/>
                <a:cs typeface="Arial"/>
                <a:sym typeface="Arial"/>
              </a:rPr>
              <a:t>44%</a:t>
            </a:r>
            <a:endParaRPr/>
          </a:p>
          <a:p>
            <a:pPr indent="0" lvl="0" marL="0" marR="0" rtl="0" algn="l">
              <a:spcBef>
                <a:spcPts val="0"/>
              </a:spcBef>
              <a:spcAft>
                <a:spcPts val="0"/>
              </a:spcAft>
              <a:buNone/>
            </a:pPr>
            <a:r>
              <a:rPr lang="en-US" sz="1400">
                <a:solidFill>
                  <a:srgbClr val="394D54"/>
                </a:solidFill>
                <a:latin typeface="Arial"/>
                <a:ea typeface="Arial"/>
                <a:cs typeface="Arial"/>
                <a:sym typeface="Arial"/>
              </a:rPr>
              <a:t>Looking to adopt DevOps</a:t>
            </a:r>
            <a:endParaRPr/>
          </a:p>
        </p:txBody>
      </p:sp>
      <p:grpSp>
        <p:nvGrpSpPr>
          <p:cNvPr id="1018" name="Google Shape;1018;p66"/>
          <p:cNvGrpSpPr/>
          <p:nvPr/>
        </p:nvGrpSpPr>
        <p:grpSpPr>
          <a:xfrm>
            <a:off x="2652854" y="1002492"/>
            <a:ext cx="3611228" cy="3607884"/>
            <a:chOff x="1259" y="0"/>
            <a:chExt cx="3241" cy="3238"/>
          </a:xfrm>
        </p:grpSpPr>
        <p:sp>
          <p:nvSpPr>
            <p:cNvPr id="1019" name="Google Shape;1019;p66"/>
            <p:cNvSpPr/>
            <p:nvPr/>
          </p:nvSpPr>
          <p:spPr>
            <a:xfrm>
              <a:off x="2275" y="1327"/>
              <a:ext cx="601" cy="876"/>
            </a:xfrm>
            <a:custGeom>
              <a:rect b="b" l="l" r="r" t="t"/>
              <a:pathLst>
                <a:path extrusionOk="0" h="120000" w="12000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0" name="Google Shape;1020;p66"/>
            <p:cNvSpPr/>
            <p:nvPr/>
          </p:nvSpPr>
          <p:spPr>
            <a:xfrm>
              <a:off x="2877" y="1327"/>
              <a:ext cx="607" cy="876"/>
            </a:xfrm>
            <a:custGeom>
              <a:rect b="b" l="l" r="r" t="t"/>
              <a:pathLst>
                <a:path extrusionOk="0" h="120000" w="12000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1" name="Google Shape;1021;p66"/>
            <p:cNvSpPr/>
            <p:nvPr/>
          </p:nvSpPr>
          <p:spPr>
            <a:xfrm>
              <a:off x="2375" y="942"/>
              <a:ext cx="1010" cy="680"/>
            </a:xfrm>
            <a:custGeom>
              <a:rect b="b" l="l" r="r" t="t"/>
              <a:pathLst>
                <a:path extrusionOk="0" h="120000" w="12000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2" name="Google Shape;1022;p66"/>
            <p:cNvSpPr/>
            <p:nvPr/>
          </p:nvSpPr>
          <p:spPr>
            <a:xfrm>
              <a:off x="1500" y="0"/>
              <a:ext cx="2760" cy="1182"/>
            </a:xfrm>
            <a:custGeom>
              <a:rect b="b" l="l" r="r" t="t"/>
              <a:pathLst>
                <a:path extrusionOk="0" h="120000" w="12000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3" name="Google Shape;1023;p66"/>
            <p:cNvSpPr/>
            <p:nvPr/>
          </p:nvSpPr>
          <p:spPr>
            <a:xfrm>
              <a:off x="1259" y="855"/>
              <a:ext cx="1571" cy="2383"/>
            </a:xfrm>
            <a:custGeom>
              <a:rect b="b" l="l" r="r" t="t"/>
              <a:pathLst>
                <a:path extrusionOk="0" h="120000" w="12000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4" name="Google Shape;1024;p66"/>
            <p:cNvSpPr/>
            <p:nvPr/>
          </p:nvSpPr>
          <p:spPr>
            <a:xfrm>
              <a:off x="2929" y="855"/>
              <a:ext cx="1571" cy="2383"/>
            </a:xfrm>
            <a:custGeom>
              <a:rect b="b" l="l" r="r" t="t"/>
              <a:pathLst>
                <a:path extrusionOk="0" h="120000" w="12000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5" name="Google Shape;1025;p66"/>
            <p:cNvSpPr/>
            <p:nvPr/>
          </p:nvSpPr>
          <p:spPr>
            <a:xfrm>
              <a:off x="2312" y="1060"/>
              <a:ext cx="1121" cy="1121"/>
            </a:xfrm>
            <a:prstGeom prst="ellipse">
              <a:avLst/>
            </a:prstGeom>
            <a:solidFill>
              <a:srgbClr val="FFFFFF"/>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1026" name="Google Shape;1026;p66"/>
          <p:cNvPicPr preferRelativeResize="0"/>
          <p:nvPr/>
        </p:nvPicPr>
        <p:blipFill rotWithShape="1">
          <a:blip r:embed="rId3">
            <a:alphaModFix/>
          </a:blip>
          <a:srcRect b="0" l="0" r="0" t="0"/>
          <a:stretch/>
        </p:blipFill>
        <p:spPr>
          <a:xfrm>
            <a:off x="4099524" y="2429944"/>
            <a:ext cx="799261" cy="669019"/>
          </a:xfrm>
          <a:prstGeom prst="rect">
            <a:avLst/>
          </a:prstGeom>
          <a:noFill/>
          <a:ln>
            <a:noFill/>
          </a:ln>
        </p:spPr>
      </p:pic>
      <p:grpSp>
        <p:nvGrpSpPr>
          <p:cNvPr id="1027" name="Google Shape;1027;p66"/>
          <p:cNvGrpSpPr/>
          <p:nvPr/>
        </p:nvGrpSpPr>
        <p:grpSpPr>
          <a:xfrm rot="10800000">
            <a:off x="3594380" y="1214217"/>
            <a:ext cx="799764" cy="495292"/>
            <a:chOff x="6317713" y="-2170820"/>
            <a:chExt cx="1611108" cy="1065292"/>
          </a:xfrm>
        </p:grpSpPr>
        <p:grpSp>
          <p:nvGrpSpPr>
            <p:cNvPr id="1028" name="Google Shape;1028;p66"/>
            <p:cNvGrpSpPr/>
            <p:nvPr/>
          </p:nvGrpSpPr>
          <p:grpSpPr>
            <a:xfrm>
              <a:off x="6317713" y="-2170820"/>
              <a:ext cx="1310339" cy="1065292"/>
              <a:chOff x="6414555" y="-2195932"/>
              <a:chExt cx="1310340" cy="1065291"/>
            </a:xfrm>
          </p:grpSpPr>
          <p:sp>
            <p:nvSpPr>
              <p:cNvPr id="1029" name="Google Shape;1029;p66"/>
              <p:cNvSpPr/>
              <p:nvPr/>
            </p:nvSpPr>
            <p:spPr>
              <a:xfrm>
                <a:off x="6974485" y="-2195932"/>
                <a:ext cx="471417" cy="541859"/>
              </a:xfrm>
              <a:custGeom>
                <a:rect b="b" l="l" r="r" t="t"/>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sm" w="sm" type="none"/>
                <a:tailEnd len="sm" w="sm" type="none"/>
              </a:ln>
            </p:spPr>
            <p:txBody>
              <a:bodyPr anchorCtr="0" anchor="ctr" bIns="149175" lIns="138200" spcFirstLastPara="1" rIns="138200" wrap="square" tIns="149175">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 </a:t>
                </a:r>
                <a:endParaRPr/>
              </a:p>
            </p:txBody>
          </p:sp>
          <p:sp>
            <p:nvSpPr>
              <p:cNvPr id="1030" name="Google Shape;1030;p66"/>
              <p:cNvSpPr/>
              <p:nvPr/>
            </p:nvSpPr>
            <p:spPr>
              <a:xfrm>
                <a:off x="6414555" y="-2170532"/>
                <a:ext cx="471417" cy="541859"/>
              </a:xfrm>
              <a:custGeom>
                <a:rect b="b" l="l" r="r" t="t"/>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sm" w="sm" type="none"/>
                <a:tailEnd len="sm" w="sm" type="none"/>
              </a:ln>
            </p:spPr>
            <p:txBody>
              <a:bodyPr anchorCtr="0" anchor="ctr" bIns="84400" lIns="73425" spcFirstLastPara="1" rIns="73425" wrap="square" tIns="84400">
                <a:noAutofit/>
              </a:bodyPr>
              <a:lstStyle/>
              <a:p>
                <a:pPr indent="0" lvl="0" marL="0" marR="0" rtl="0" algn="ctr">
                  <a:lnSpc>
                    <a:spcPct val="90000"/>
                  </a:lnSpc>
                  <a:spcBef>
                    <a:spcPts val="0"/>
                  </a:spcBef>
                  <a:spcAft>
                    <a:spcPts val="0"/>
                  </a:spcAft>
                  <a:buNone/>
                </a:pPr>
                <a:r>
                  <a:t/>
                </a:r>
                <a:endParaRPr sz="2600">
                  <a:solidFill>
                    <a:schemeClr val="lt1"/>
                  </a:solidFill>
                  <a:latin typeface="Arial"/>
                  <a:ea typeface="Arial"/>
                  <a:cs typeface="Arial"/>
                  <a:sym typeface="Arial"/>
                </a:endParaRPr>
              </a:p>
            </p:txBody>
          </p:sp>
          <p:sp>
            <p:nvSpPr>
              <p:cNvPr id="1031" name="Google Shape;1031;p66"/>
              <p:cNvSpPr/>
              <p:nvPr/>
            </p:nvSpPr>
            <p:spPr>
              <a:xfrm>
                <a:off x="6655446" y="-1672500"/>
                <a:ext cx="471417" cy="541859"/>
              </a:xfrm>
              <a:custGeom>
                <a:rect b="b" l="l" r="r" t="t"/>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sm" w="sm" type="none"/>
                <a:tailEnd len="sm" w="sm" type="none"/>
              </a:ln>
            </p:spPr>
            <p:txBody>
              <a:bodyPr anchorCtr="0" anchor="ctr" bIns="149175" lIns="138200" spcFirstLastPara="1" rIns="138200" wrap="square" tIns="149175">
                <a:noAutofit/>
              </a:bodyPr>
              <a:lstStyle/>
              <a:p>
                <a:pPr indent="0" lvl="0" marL="0" marR="0" rtl="0" algn="ctr">
                  <a:lnSpc>
                    <a:spcPct val="90000"/>
                  </a:lnSpc>
                  <a:spcBef>
                    <a:spcPts val="0"/>
                  </a:spcBef>
                  <a:spcAft>
                    <a:spcPts val="0"/>
                  </a:spcAft>
                  <a:buNone/>
                </a:pPr>
                <a:r>
                  <a:rPr lang="en-US" sz="1700">
                    <a:solidFill>
                      <a:schemeClr val="lt1"/>
                    </a:solidFill>
                    <a:latin typeface="Arial"/>
                    <a:ea typeface="Arial"/>
                    <a:cs typeface="Arial"/>
                    <a:sym typeface="Arial"/>
                  </a:rPr>
                  <a:t> </a:t>
                </a:r>
                <a:endParaRPr/>
              </a:p>
            </p:txBody>
          </p:sp>
          <p:sp>
            <p:nvSpPr>
              <p:cNvPr id="1032" name="Google Shape;1032;p66"/>
              <p:cNvSpPr/>
              <p:nvPr/>
            </p:nvSpPr>
            <p:spPr>
              <a:xfrm>
                <a:off x="7253478" y="-1672500"/>
                <a:ext cx="471417" cy="541859"/>
              </a:xfrm>
              <a:custGeom>
                <a:rect b="b" l="l" r="r" t="t"/>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sm" w="sm" type="none"/>
                <a:tailEnd len="sm" w="sm" type="none"/>
              </a:ln>
            </p:spPr>
            <p:txBody>
              <a:bodyPr anchorCtr="0" anchor="ctr" bIns="84400" lIns="73425" spcFirstLastPara="1" rIns="73425" wrap="square" tIns="84400">
                <a:noAutofit/>
              </a:bodyPr>
              <a:lstStyle/>
              <a:p>
                <a:pPr indent="0" lvl="0" marL="0" marR="0" rtl="0" algn="ctr">
                  <a:lnSpc>
                    <a:spcPct val="90000"/>
                  </a:lnSpc>
                  <a:spcBef>
                    <a:spcPts val="0"/>
                  </a:spcBef>
                  <a:spcAft>
                    <a:spcPts val="0"/>
                  </a:spcAft>
                  <a:buNone/>
                </a:pPr>
                <a:r>
                  <a:t/>
                </a:r>
                <a:endParaRPr sz="2600">
                  <a:solidFill>
                    <a:schemeClr val="lt1"/>
                  </a:solidFill>
                  <a:latin typeface="Arial"/>
                  <a:ea typeface="Arial"/>
                  <a:cs typeface="Arial"/>
                  <a:sym typeface="Arial"/>
                </a:endParaRPr>
              </a:p>
            </p:txBody>
          </p:sp>
        </p:grpSp>
        <p:sp>
          <p:nvSpPr>
            <p:cNvPr id="1033" name="Google Shape;1033;p66"/>
            <p:cNvSpPr/>
            <p:nvPr/>
          </p:nvSpPr>
          <p:spPr>
            <a:xfrm>
              <a:off x="7457402" y="-2145416"/>
              <a:ext cx="471419" cy="541859"/>
            </a:xfrm>
            <a:custGeom>
              <a:rect b="b" l="l" r="r" t="t"/>
              <a:pathLst>
                <a:path extrusionOk="0" h="120000" w="120000">
                  <a:moveTo>
                    <a:pt x="60000" y="0"/>
                  </a:moveTo>
                  <a:lnTo>
                    <a:pt x="119999" y="26100"/>
                  </a:lnTo>
                  <a:lnTo>
                    <a:pt x="119999" y="93900"/>
                  </a:lnTo>
                  <a:lnTo>
                    <a:pt x="60000" y="119999"/>
                  </a:lnTo>
                  <a:lnTo>
                    <a:pt x="0" y="93900"/>
                  </a:lnTo>
                  <a:lnTo>
                    <a:pt x="0" y="26100"/>
                  </a:lnTo>
                  <a:lnTo>
                    <a:pt x="60000" y="0"/>
                  </a:lnTo>
                  <a:close/>
                </a:path>
              </a:pathLst>
            </a:custGeom>
            <a:noFill/>
            <a:ln cap="flat" cmpd="sng" w="9525">
              <a:solidFill>
                <a:schemeClr val="lt1"/>
              </a:solidFill>
              <a:prstDash val="solid"/>
              <a:round/>
              <a:headEnd len="sm" w="sm" type="none"/>
              <a:tailEnd len="sm" w="sm" type="none"/>
            </a:ln>
          </p:spPr>
          <p:txBody>
            <a:bodyPr anchorCtr="0" anchor="ctr" bIns="84400" lIns="73425" spcFirstLastPara="1" rIns="73425" wrap="square" tIns="84400">
              <a:noAutofit/>
            </a:bodyPr>
            <a:lstStyle/>
            <a:p>
              <a:pPr indent="0" lvl="0" marL="0" marR="0" rtl="0" algn="ctr">
                <a:lnSpc>
                  <a:spcPct val="90000"/>
                </a:lnSpc>
                <a:spcBef>
                  <a:spcPts val="0"/>
                </a:spcBef>
                <a:spcAft>
                  <a:spcPts val="0"/>
                </a:spcAft>
                <a:buNone/>
              </a:pPr>
              <a:r>
                <a:t/>
              </a:r>
              <a:endParaRPr sz="2600">
                <a:solidFill>
                  <a:schemeClr val="lt1"/>
                </a:solidFill>
                <a:latin typeface="Arial"/>
                <a:ea typeface="Arial"/>
                <a:cs typeface="Arial"/>
                <a:sym typeface="Arial"/>
              </a:endParaRPr>
            </a:p>
          </p:txBody>
        </p:sp>
      </p:grpSp>
      <p:sp>
        <p:nvSpPr>
          <p:cNvPr id="1034" name="Google Shape;1034;p66"/>
          <p:cNvSpPr txBox="1"/>
          <p:nvPr/>
        </p:nvSpPr>
        <p:spPr>
          <a:xfrm>
            <a:off x="4210821" y="1481242"/>
            <a:ext cx="1446208" cy="358893"/>
          </a:xfrm>
          <a:prstGeom prst="rect">
            <a:avLst/>
          </a:prstGeom>
          <a:no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App Modernization</a:t>
            </a:r>
            <a:endParaRPr/>
          </a:p>
        </p:txBody>
      </p:sp>
      <p:sp>
        <p:nvSpPr>
          <p:cNvPr id="1035" name="Google Shape;1035;p66"/>
          <p:cNvSpPr txBox="1"/>
          <p:nvPr/>
        </p:nvSpPr>
        <p:spPr>
          <a:xfrm>
            <a:off x="5054977" y="3375253"/>
            <a:ext cx="915617" cy="358893"/>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DevOps</a:t>
            </a:r>
            <a:endParaRPr/>
          </a:p>
        </p:txBody>
      </p:sp>
      <p:grpSp>
        <p:nvGrpSpPr>
          <p:cNvPr id="1036" name="Google Shape;1036;p66"/>
          <p:cNvGrpSpPr/>
          <p:nvPr/>
        </p:nvGrpSpPr>
        <p:grpSpPr>
          <a:xfrm>
            <a:off x="5457828" y="2873095"/>
            <a:ext cx="498577" cy="524478"/>
            <a:chOff x="4271962" y="4619625"/>
            <a:chExt cx="366710" cy="385762"/>
          </a:xfrm>
        </p:grpSpPr>
        <p:sp>
          <p:nvSpPr>
            <p:cNvPr id="1037" name="Google Shape;1037;p66"/>
            <p:cNvSpPr/>
            <p:nvPr/>
          </p:nvSpPr>
          <p:spPr>
            <a:xfrm>
              <a:off x="4271962" y="4619625"/>
              <a:ext cx="366710" cy="385762"/>
            </a:xfrm>
            <a:custGeom>
              <a:rect b="b" l="l" r="r" t="t"/>
              <a:pathLst>
                <a:path extrusionOk="0" h="120000" w="12000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38" name="Google Shape;1038;p66"/>
            <p:cNvSpPr/>
            <p:nvPr/>
          </p:nvSpPr>
          <p:spPr>
            <a:xfrm>
              <a:off x="4400550" y="4749800"/>
              <a:ext cx="109537" cy="109537"/>
            </a:xfrm>
            <a:custGeom>
              <a:rect b="b" l="l" r="r" t="t"/>
              <a:pathLst>
                <a:path extrusionOk="0" h="120000" w="12000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039" name="Google Shape;1039;p66"/>
          <p:cNvSpPr/>
          <p:nvPr/>
        </p:nvSpPr>
        <p:spPr>
          <a:xfrm>
            <a:off x="2870938" y="2931667"/>
            <a:ext cx="673196" cy="423086"/>
          </a:xfrm>
          <a:custGeom>
            <a:rect b="b" l="l" r="r" t="t"/>
            <a:pathLst>
              <a:path extrusionOk="0" h="120000" w="12000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cap="flat" cmpd="sng" w="1427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0" name="Google Shape;1040;p66"/>
          <p:cNvSpPr txBox="1"/>
          <p:nvPr/>
        </p:nvSpPr>
        <p:spPr>
          <a:xfrm>
            <a:off x="3046806" y="3387217"/>
            <a:ext cx="835373" cy="358893"/>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Cloud</a:t>
            </a:r>
            <a:endParaRPr/>
          </a:p>
        </p:txBody>
      </p:sp>
      <p:sp>
        <p:nvSpPr>
          <p:cNvPr id="1041" name="Google Shape;1041;p66"/>
          <p:cNvSpPr txBox="1"/>
          <p:nvPr/>
        </p:nvSpPr>
        <p:spPr>
          <a:xfrm>
            <a:off x="6928370" y="4948734"/>
            <a:ext cx="2221830" cy="211240"/>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State of App development Survey:  Q1 2016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7"/>
          <p:cNvSpPr/>
          <p:nvPr/>
        </p:nvSpPr>
        <p:spPr>
          <a:xfrm>
            <a:off x="6259155" y="1134467"/>
            <a:ext cx="2521212" cy="3652111"/>
          </a:xfrm>
          <a:prstGeom prst="rect">
            <a:avLst/>
          </a:prstGeom>
          <a:solidFill>
            <a:schemeClr val="lt1"/>
          </a:solidFill>
          <a:ln cap="flat" cmpd="sng" w="12700">
            <a:solidFill>
              <a:srgbClr val="D8D8D8"/>
            </a:solidFill>
            <a:prstDash val="solid"/>
            <a:round/>
            <a:headEnd len="sm" w="sm" type="none"/>
            <a:tailEnd len="sm" w="sm" type="none"/>
          </a:ln>
        </p:spPr>
        <p:txBody>
          <a:bodyPr anchorCtr="0" anchor="t" bIns="107975" lIns="251950" spcFirstLastPara="1" rIns="251950" wrap="square" tIns="251950">
            <a:noAutofit/>
          </a:bodyPr>
          <a:lstStyle/>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sp>
        <p:nvSpPr>
          <p:cNvPr id="1047" name="Google Shape;1047;p67"/>
          <p:cNvSpPr txBox="1"/>
          <p:nvPr>
            <p:ph idx="12" type="sldNum"/>
          </p:nvPr>
        </p:nvSpPr>
        <p:spPr>
          <a:xfrm>
            <a:off x="229217" y="4768192"/>
            <a:ext cx="2161454" cy="273804"/>
          </a:xfrm>
          <a:prstGeom prst="rect">
            <a:avLst/>
          </a:prstGeom>
          <a:noFill/>
          <a:ln>
            <a:noFill/>
          </a:ln>
        </p:spPr>
        <p:txBody>
          <a:bodyPr anchorCtr="0" anchor="ctr" bIns="45675" lIns="91400" spcFirstLastPara="1" rIns="91400" wrap="square" tIns="45675">
            <a:noAutofit/>
          </a:bodyPr>
          <a:lstStyle/>
          <a:p>
            <a:pPr indent="0" lvl="0" marL="0" rtl="0" algn="l">
              <a:spcBef>
                <a:spcPts val="0"/>
              </a:spcBef>
              <a:spcAft>
                <a:spcPts val="0"/>
              </a:spcAft>
              <a:buNone/>
            </a:pPr>
            <a:fld id="{00000000-1234-1234-1234-123412341234}" type="slidenum">
              <a:rPr lang="en-US" sz="900">
                <a:solidFill>
                  <a:srgbClr val="797979"/>
                </a:solidFill>
                <a:latin typeface="Arial"/>
                <a:ea typeface="Arial"/>
                <a:cs typeface="Arial"/>
                <a:sym typeface="Arial"/>
              </a:rPr>
              <a:t>‹#›</a:t>
            </a:fld>
            <a:endParaRPr sz="900">
              <a:solidFill>
                <a:srgbClr val="797979"/>
              </a:solidFill>
              <a:latin typeface="Arial"/>
              <a:ea typeface="Arial"/>
              <a:cs typeface="Arial"/>
              <a:sym typeface="Arial"/>
            </a:endParaRPr>
          </a:p>
        </p:txBody>
      </p:sp>
      <p:sp>
        <p:nvSpPr>
          <p:cNvPr id="1048" name="Google Shape;1048;p67"/>
          <p:cNvSpPr txBox="1"/>
          <p:nvPr>
            <p:ph type="title"/>
          </p:nvPr>
        </p:nvSpPr>
        <p:spPr>
          <a:xfrm>
            <a:off x="229216" y="274169"/>
            <a:ext cx="8685568" cy="479850"/>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199"/>
              <a:t>Docker delivers speed, flexibility and savings</a:t>
            </a:r>
            <a:endParaRPr/>
          </a:p>
        </p:txBody>
      </p:sp>
      <p:sp>
        <p:nvSpPr>
          <p:cNvPr id="1049" name="Google Shape;1049;p67"/>
          <p:cNvSpPr/>
          <p:nvPr/>
        </p:nvSpPr>
        <p:spPr>
          <a:xfrm flipH="1">
            <a:off x="6258697" y="1134574"/>
            <a:ext cx="2521830" cy="1400903"/>
          </a:xfrm>
          <a:custGeom>
            <a:rect b="b" l="l" r="r" t="t"/>
            <a:pathLst>
              <a:path extrusionOk="0" h="120000" w="12000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50" name="Google Shape;1050;p67"/>
          <p:cNvSpPr/>
          <p:nvPr/>
        </p:nvSpPr>
        <p:spPr>
          <a:xfrm flipH="1">
            <a:off x="3221469" y="1134467"/>
            <a:ext cx="2521830" cy="1400903"/>
          </a:xfrm>
          <a:custGeom>
            <a:rect b="b" l="l" r="r" t="t"/>
            <a:pathLst>
              <a:path extrusionOk="0" h="120000" w="12000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51" name="Google Shape;1051;p67"/>
          <p:cNvSpPr/>
          <p:nvPr/>
        </p:nvSpPr>
        <p:spPr>
          <a:xfrm flipH="1">
            <a:off x="192706" y="1134467"/>
            <a:ext cx="2521830" cy="1400903"/>
          </a:xfrm>
          <a:custGeom>
            <a:rect b="b" l="l" r="r" t="t"/>
            <a:pathLst>
              <a:path extrusionOk="0" h="120000" w="12000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52" name="Google Shape;1052;p67"/>
          <p:cNvSpPr txBox="1"/>
          <p:nvPr/>
        </p:nvSpPr>
        <p:spPr>
          <a:xfrm>
            <a:off x="2750451" y="1349075"/>
            <a:ext cx="403987" cy="970601"/>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5399">
                <a:solidFill>
                  <a:srgbClr val="D8D8D8"/>
                </a:solidFill>
                <a:latin typeface="Arial"/>
                <a:ea typeface="Arial"/>
                <a:cs typeface="Arial"/>
                <a:sym typeface="Arial"/>
              </a:rPr>
              <a:t>+</a:t>
            </a:r>
            <a:endParaRPr/>
          </a:p>
        </p:txBody>
      </p:sp>
      <p:sp>
        <p:nvSpPr>
          <p:cNvPr id="1053" name="Google Shape;1053;p67"/>
          <p:cNvSpPr txBox="1"/>
          <p:nvPr/>
        </p:nvSpPr>
        <p:spPr>
          <a:xfrm>
            <a:off x="5805752" y="1349075"/>
            <a:ext cx="403987" cy="970601"/>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5399">
                <a:solidFill>
                  <a:srgbClr val="D8D8D8"/>
                </a:solidFill>
                <a:latin typeface="Arial"/>
                <a:ea typeface="Arial"/>
                <a:cs typeface="Arial"/>
                <a:sym typeface="Arial"/>
              </a:rPr>
              <a:t>+</a:t>
            </a:r>
            <a:endParaRPr/>
          </a:p>
        </p:txBody>
      </p:sp>
      <p:sp>
        <p:nvSpPr>
          <p:cNvPr id="1054" name="Google Shape;1054;p67"/>
          <p:cNvSpPr/>
          <p:nvPr/>
        </p:nvSpPr>
        <p:spPr>
          <a:xfrm>
            <a:off x="613643" y="1869269"/>
            <a:ext cx="1757818" cy="404418"/>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2400">
                <a:solidFill>
                  <a:srgbClr val="FFFFFF"/>
                </a:solidFill>
                <a:latin typeface="Arial"/>
                <a:ea typeface="Arial"/>
                <a:cs typeface="Arial"/>
                <a:sym typeface="Arial"/>
              </a:rPr>
              <a:t>Agility</a:t>
            </a:r>
            <a:endParaRPr/>
          </a:p>
        </p:txBody>
      </p:sp>
      <p:sp>
        <p:nvSpPr>
          <p:cNvPr id="1055" name="Google Shape;1055;p67"/>
          <p:cNvSpPr/>
          <p:nvPr/>
        </p:nvSpPr>
        <p:spPr>
          <a:xfrm>
            <a:off x="3642937" y="1869269"/>
            <a:ext cx="1758432" cy="404418"/>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2400">
                <a:solidFill>
                  <a:srgbClr val="FFFFFF"/>
                </a:solidFill>
                <a:latin typeface="Arial"/>
                <a:ea typeface="Arial"/>
                <a:cs typeface="Arial"/>
                <a:sym typeface="Arial"/>
              </a:rPr>
              <a:t>Portability</a:t>
            </a:r>
            <a:endParaRPr/>
          </a:p>
        </p:txBody>
      </p:sp>
      <p:sp>
        <p:nvSpPr>
          <p:cNvPr id="1056" name="Google Shape;1056;p67"/>
          <p:cNvSpPr/>
          <p:nvPr/>
        </p:nvSpPr>
        <p:spPr>
          <a:xfrm>
            <a:off x="6683568" y="1878093"/>
            <a:ext cx="1773998" cy="404418"/>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2400">
                <a:solidFill>
                  <a:srgbClr val="FFFFFF"/>
                </a:solidFill>
                <a:latin typeface="Arial"/>
                <a:ea typeface="Arial"/>
                <a:cs typeface="Arial"/>
                <a:sym typeface="Arial"/>
              </a:rPr>
              <a:t>Control</a:t>
            </a:r>
            <a:endParaRPr/>
          </a:p>
        </p:txBody>
      </p:sp>
      <p:grpSp>
        <p:nvGrpSpPr>
          <p:cNvPr id="1057" name="Google Shape;1057;p67"/>
          <p:cNvGrpSpPr/>
          <p:nvPr/>
        </p:nvGrpSpPr>
        <p:grpSpPr>
          <a:xfrm>
            <a:off x="4210883" y="1289579"/>
            <a:ext cx="564290" cy="577919"/>
            <a:chOff x="3797300" y="876300"/>
            <a:chExt cx="774700" cy="779462"/>
          </a:xfrm>
        </p:grpSpPr>
        <p:sp>
          <p:nvSpPr>
            <p:cNvPr id="1058" name="Google Shape;1058;p67"/>
            <p:cNvSpPr/>
            <p:nvPr/>
          </p:nvSpPr>
          <p:spPr>
            <a:xfrm>
              <a:off x="3797300" y="876300"/>
              <a:ext cx="774700" cy="779462"/>
            </a:xfrm>
            <a:prstGeom prst="ellipse">
              <a:avLst/>
            </a:prstGeom>
            <a:noFill/>
            <a:ln cap="rnd" cmpd="sng" w="19050">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cxnSp>
          <p:nvCxnSpPr>
            <p:cNvPr id="1059" name="Google Shape;1059;p67"/>
            <p:cNvCxnSpPr/>
            <p:nvPr/>
          </p:nvCxnSpPr>
          <p:spPr>
            <a:xfrm>
              <a:off x="4184650" y="876300"/>
              <a:ext cx="0" cy="779462"/>
            </a:xfrm>
            <a:prstGeom prst="straightConnector1">
              <a:avLst/>
            </a:prstGeom>
            <a:noFill/>
            <a:ln cap="rnd" cmpd="sng" w="19050">
              <a:solidFill>
                <a:schemeClr val="lt1"/>
              </a:solidFill>
              <a:prstDash val="solid"/>
              <a:round/>
              <a:headEnd len="sm" w="sm" type="none"/>
              <a:tailEnd len="sm" w="sm" type="none"/>
            </a:ln>
          </p:spPr>
        </p:cxnSp>
        <p:cxnSp>
          <p:nvCxnSpPr>
            <p:cNvPr id="1060" name="Google Shape;1060;p67"/>
            <p:cNvCxnSpPr/>
            <p:nvPr/>
          </p:nvCxnSpPr>
          <p:spPr>
            <a:xfrm>
              <a:off x="3797300" y="1268412"/>
              <a:ext cx="774700" cy="0"/>
            </a:xfrm>
            <a:prstGeom prst="straightConnector1">
              <a:avLst/>
            </a:prstGeom>
            <a:noFill/>
            <a:ln cap="rnd" cmpd="sng" w="19050">
              <a:solidFill>
                <a:schemeClr val="lt1"/>
              </a:solidFill>
              <a:prstDash val="solid"/>
              <a:round/>
              <a:headEnd len="sm" w="sm" type="none"/>
              <a:tailEnd len="sm" w="sm" type="none"/>
            </a:ln>
          </p:spPr>
        </p:cxnSp>
        <p:sp>
          <p:nvSpPr>
            <p:cNvPr id="1061" name="Google Shape;1061;p67"/>
            <p:cNvSpPr/>
            <p:nvPr/>
          </p:nvSpPr>
          <p:spPr>
            <a:xfrm>
              <a:off x="3910012" y="996950"/>
              <a:ext cx="549275" cy="87313"/>
            </a:xfrm>
            <a:custGeom>
              <a:rect b="b" l="l" r="r" t="t"/>
              <a:pathLst>
                <a:path extrusionOk="0" h="120000" w="120000">
                  <a:moveTo>
                    <a:pt x="120000" y="0"/>
                  </a:moveTo>
                  <a:cubicBezTo>
                    <a:pt x="107142" y="70909"/>
                    <a:pt x="84857" y="120000"/>
                    <a:pt x="60000" y="120000"/>
                  </a:cubicBezTo>
                  <a:cubicBezTo>
                    <a:pt x="35142" y="120000"/>
                    <a:pt x="12857" y="70909"/>
                    <a:pt x="0" y="0"/>
                  </a:cubicBezTo>
                </a:path>
              </a:pathLst>
            </a:custGeom>
            <a:noFill/>
            <a:ln cap="rnd" cmpd="sng" w="19050">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62" name="Google Shape;1062;p67"/>
            <p:cNvSpPr/>
            <p:nvPr/>
          </p:nvSpPr>
          <p:spPr>
            <a:xfrm>
              <a:off x="3910012" y="1447800"/>
              <a:ext cx="549275" cy="90486"/>
            </a:xfrm>
            <a:custGeom>
              <a:rect b="b" l="l" r="r" t="t"/>
              <a:pathLst>
                <a:path extrusionOk="0" h="120000" w="120000">
                  <a:moveTo>
                    <a:pt x="120000" y="120000"/>
                  </a:moveTo>
                  <a:cubicBezTo>
                    <a:pt x="107142" y="46956"/>
                    <a:pt x="84857" y="0"/>
                    <a:pt x="60000" y="0"/>
                  </a:cubicBezTo>
                  <a:cubicBezTo>
                    <a:pt x="35142" y="0"/>
                    <a:pt x="12857" y="46956"/>
                    <a:pt x="0" y="120000"/>
                  </a:cubicBezTo>
                </a:path>
              </a:pathLst>
            </a:custGeom>
            <a:noFill/>
            <a:ln cap="rnd" cmpd="sng" w="19050">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63" name="Google Shape;1063;p67"/>
            <p:cNvSpPr/>
            <p:nvPr/>
          </p:nvSpPr>
          <p:spPr>
            <a:xfrm>
              <a:off x="3989387" y="884237"/>
              <a:ext cx="192088" cy="768348"/>
            </a:xfrm>
            <a:custGeom>
              <a:rect b="b" l="l" r="r" t="t"/>
              <a:pathLst>
                <a:path extrusionOk="0" h="120000" w="120000">
                  <a:moveTo>
                    <a:pt x="119999" y="119999"/>
                  </a:moveTo>
                  <a:cubicBezTo>
                    <a:pt x="46530" y="107142"/>
                    <a:pt x="0" y="85102"/>
                    <a:pt x="0" y="59999"/>
                  </a:cubicBezTo>
                  <a:cubicBezTo>
                    <a:pt x="0" y="34897"/>
                    <a:pt x="46530" y="12857"/>
                    <a:pt x="119999" y="0"/>
                  </a:cubicBezTo>
                </a:path>
              </a:pathLst>
            </a:custGeom>
            <a:noFill/>
            <a:ln cap="rnd" cmpd="sng" w="19050">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64" name="Google Shape;1064;p67"/>
            <p:cNvSpPr/>
            <p:nvPr/>
          </p:nvSpPr>
          <p:spPr>
            <a:xfrm>
              <a:off x="4195762" y="884237"/>
              <a:ext cx="192088" cy="768348"/>
            </a:xfrm>
            <a:custGeom>
              <a:rect b="b" l="l" r="r" t="t"/>
              <a:pathLst>
                <a:path extrusionOk="0" h="120000" w="120000">
                  <a:moveTo>
                    <a:pt x="0" y="119999"/>
                  </a:moveTo>
                  <a:cubicBezTo>
                    <a:pt x="73469" y="107142"/>
                    <a:pt x="119999" y="85102"/>
                    <a:pt x="119999" y="59999"/>
                  </a:cubicBezTo>
                  <a:cubicBezTo>
                    <a:pt x="119999" y="34897"/>
                    <a:pt x="73469" y="12857"/>
                    <a:pt x="0" y="0"/>
                  </a:cubicBezTo>
                </a:path>
              </a:pathLst>
            </a:custGeom>
            <a:noFill/>
            <a:ln cap="rnd" cmpd="sng" w="19050">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grpSp>
      <p:grpSp>
        <p:nvGrpSpPr>
          <p:cNvPr id="1065" name="Google Shape;1065;p67"/>
          <p:cNvGrpSpPr/>
          <p:nvPr/>
        </p:nvGrpSpPr>
        <p:grpSpPr>
          <a:xfrm>
            <a:off x="7243462" y="1324818"/>
            <a:ext cx="655472" cy="481747"/>
            <a:chOff x="7000184" y="1741782"/>
            <a:chExt cx="719966" cy="519845"/>
          </a:xfrm>
        </p:grpSpPr>
        <p:grpSp>
          <p:nvGrpSpPr>
            <p:cNvPr id="1066" name="Google Shape;1066;p67"/>
            <p:cNvGrpSpPr/>
            <p:nvPr/>
          </p:nvGrpSpPr>
          <p:grpSpPr>
            <a:xfrm>
              <a:off x="7000184" y="1741782"/>
              <a:ext cx="719966" cy="519845"/>
              <a:chOff x="5638800" y="315912"/>
              <a:chExt cx="965198" cy="696913"/>
            </a:xfrm>
          </p:grpSpPr>
          <p:sp>
            <p:nvSpPr>
              <p:cNvPr id="1067" name="Google Shape;1067;p67"/>
              <p:cNvSpPr/>
              <p:nvPr/>
            </p:nvSpPr>
            <p:spPr>
              <a:xfrm>
                <a:off x="5638800" y="315912"/>
                <a:ext cx="965198" cy="696913"/>
              </a:xfrm>
              <a:custGeom>
                <a:rect b="b" l="l" r="r" t="t"/>
                <a:pathLst>
                  <a:path extrusionOk="0" h="120000" w="120000">
                    <a:moveTo>
                      <a:pt x="120000" y="83371"/>
                    </a:moveTo>
                    <a:lnTo>
                      <a:pt x="120000" y="0"/>
                    </a:lnTo>
                    <a:lnTo>
                      <a:pt x="0" y="0"/>
                    </a:lnTo>
                    <a:lnTo>
                      <a:pt x="0" y="120000"/>
                    </a:lnTo>
                    <a:lnTo>
                      <a:pt x="64144" y="120000"/>
                    </a:lnTo>
                    <a:lnTo>
                      <a:pt x="120000" y="120000"/>
                    </a:lnTo>
                    <a:lnTo>
                      <a:pt x="120000" y="83371"/>
                    </a:lnTo>
                    <a:close/>
                  </a:path>
                </a:pathLst>
              </a:cu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68" name="Google Shape;1068;p67"/>
              <p:cNvSpPr/>
              <p:nvPr/>
            </p:nvSpPr>
            <p:spPr>
              <a:xfrm>
                <a:off x="5638800" y="315912"/>
                <a:ext cx="965198" cy="90486"/>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69" name="Google Shape;1069;p67"/>
              <p:cNvSpPr/>
              <p:nvPr/>
            </p:nvSpPr>
            <p:spPr>
              <a:xfrm>
                <a:off x="6334125" y="481012"/>
                <a:ext cx="195263" cy="122237"/>
              </a:xfrm>
              <a:custGeom>
                <a:rect b="b" l="l" r="r" t="t"/>
                <a:pathLst>
                  <a:path extrusionOk="0" h="120000" w="12000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70" name="Google Shape;1070;p67"/>
              <p:cNvSpPr/>
              <p:nvPr/>
            </p:nvSpPr>
            <p:spPr>
              <a:xfrm>
                <a:off x="6334125" y="644525"/>
                <a:ext cx="195263" cy="122237"/>
              </a:xfrm>
              <a:custGeom>
                <a:rect b="b" l="l" r="r" t="t"/>
                <a:pathLst>
                  <a:path extrusionOk="0" h="120000" w="12000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71" name="Google Shape;1071;p67"/>
              <p:cNvSpPr/>
              <p:nvPr/>
            </p:nvSpPr>
            <p:spPr>
              <a:xfrm>
                <a:off x="6334125" y="808037"/>
                <a:ext cx="195263" cy="122237"/>
              </a:xfrm>
              <a:custGeom>
                <a:rect b="b" l="l" r="r" t="t"/>
                <a:pathLst>
                  <a:path extrusionOk="0" h="120000" w="12000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cxnSp>
            <p:nvCxnSpPr>
              <p:cNvPr id="1072" name="Google Shape;1072;p67"/>
              <p:cNvCxnSpPr/>
              <p:nvPr/>
            </p:nvCxnSpPr>
            <p:spPr>
              <a:xfrm>
                <a:off x="5672137" y="365126"/>
                <a:ext cx="31750" cy="0"/>
              </a:xfrm>
              <a:prstGeom prst="straightConnector1">
                <a:avLst/>
              </a:prstGeom>
              <a:noFill/>
              <a:ln cap="flat" cmpd="sng" w="19050">
                <a:solidFill>
                  <a:schemeClr val="lt1"/>
                </a:solidFill>
                <a:prstDash val="solid"/>
                <a:miter lim="8000"/>
                <a:headEnd len="sm" w="sm" type="none"/>
                <a:tailEnd len="sm" w="sm" type="none"/>
              </a:ln>
            </p:spPr>
          </p:cxnSp>
          <p:cxnSp>
            <p:nvCxnSpPr>
              <p:cNvPr id="1073" name="Google Shape;1073;p67"/>
              <p:cNvCxnSpPr/>
              <p:nvPr/>
            </p:nvCxnSpPr>
            <p:spPr>
              <a:xfrm>
                <a:off x="5729287" y="365126"/>
                <a:ext cx="31750" cy="0"/>
              </a:xfrm>
              <a:prstGeom prst="straightConnector1">
                <a:avLst/>
              </a:prstGeom>
              <a:noFill/>
              <a:ln cap="flat" cmpd="sng" w="19050">
                <a:solidFill>
                  <a:schemeClr val="lt1"/>
                </a:solidFill>
                <a:prstDash val="solid"/>
                <a:miter lim="8000"/>
                <a:headEnd len="sm" w="sm" type="none"/>
                <a:tailEnd len="sm" w="sm" type="none"/>
              </a:ln>
            </p:spPr>
          </p:cxnSp>
          <p:cxnSp>
            <p:nvCxnSpPr>
              <p:cNvPr id="1074" name="Google Shape;1074;p67"/>
              <p:cNvCxnSpPr/>
              <p:nvPr/>
            </p:nvCxnSpPr>
            <p:spPr>
              <a:xfrm>
                <a:off x="5778500" y="365126"/>
                <a:ext cx="31750" cy="0"/>
              </a:xfrm>
              <a:prstGeom prst="straightConnector1">
                <a:avLst/>
              </a:prstGeom>
              <a:noFill/>
              <a:ln cap="flat" cmpd="sng" w="19050">
                <a:solidFill>
                  <a:schemeClr val="lt1"/>
                </a:solidFill>
                <a:prstDash val="solid"/>
                <a:miter lim="8000"/>
                <a:headEnd len="sm" w="sm" type="none"/>
                <a:tailEnd len="sm" w="sm" type="none"/>
              </a:ln>
            </p:spPr>
          </p:cxnSp>
          <p:sp>
            <p:nvSpPr>
              <p:cNvPr id="1075" name="Google Shape;1075;p67"/>
              <p:cNvSpPr/>
              <p:nvPr/>
            </p:nvSpPr>
            <p:spPr>
              <a:xfrm>
                <a:off x="5703887" y="496887"/>
                <a:ext cx="531811" cy="306934"/>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76" name="Google Shape;1076;p67"/>
              <p:cNvSpPr/>
              <p:nvPr/>
            </p:nvSpPr>
            <p:spPr>
              <a:xfrm>
                <a:off x="5703887" y="855229"/>
                <a:ext cx="531811" cy="106189"/>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grpSp>
        <p:sp>
          <p:nvSpPr>
            <p:cNvPr id="1077" name="Google Shape;1077;p67"/>
            <p:cNvSpPr/>
            <p:nvPr/>
          </p:nvSpPr>
          <p:spPr>
            <a:xfrm>
              <a:off x="7493978" y="1876907"/>
              <a:ext cx="187678" cy="79209"/>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78" name="Google Shape;1078;p67"/>
            <p:cNvSpPr/>
            <p:nvPr/>
          </p:nvSpPr>
          <p:spPr>
            <a:xfrm>
              <a:off x="7493978" y="2014175"/>
              <a:ext cx="187678" cy="79209"/>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79" name="Google Shape;1079;p67"/>
            <p:cNvSpPr/>
            <p:nvPr/>
          </p:nvSpPr>
          <p:spPr>
            <a:xfrm>
              <a:off x="7488950" y="2144075"/>
              <a:ext cx="187678" cy="79209"/>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grpSp>
      <p:sp>
        <p:nvSpPr>
          <p:cNvPr id="1080" name="Google Shape;1080;p67"/>
          <p:cNvSpPr/>
          <p:nvPr/>
        </p:nvSpPr>
        <p:spPr>
          <a:xfrm>
            <a:off x="1161385" y="1282396"/>
            <a:ext cx="656532" cy="588818"/>
          </a:xfrm>
          <a:custGeom>
            <a:rect b="b" l="l" r="r" t="t"/>
            <a:pathLst>
              <a:path extrusionOk="0" h="120000" w="12000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100">
              <a:solidFill>
                <a:srgbClr val="000000"/>
              </a:solidFill>
              <a:latin typeface="Arial"/>
              <a:ea typeface="Arial"/>
              <a:cs typeface="Arial"/>
              <a:sym typeface="Arial"/>
            </a:endParaRPr>
          </a:p>
        </p:txBody>
      </p:sp>
      <p:sp>
        <p:nvSpPr>
          <p:cNvPr id="1081" name="Google Shape;1081;p67"/>
          <p:cNvSpPr txBox="1"/>
          <p:nvPr/>
        </p:nvSpPr>
        <p:spPr>
          <a:xfrm>
            <a:off x="5533330" y="4906095"/>
            <a:ext cx="3616871" cy="253880"/>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lang="en-US" sz="800">
                <a:solidFill>
                  <a:srgbClr val="000000"/>
                </a:solidFill>
                <a:latin typeface="Arial"/>
                <a:ea typeface="Arial"/>
                <a:cs typeface="Arial"/>
                <a:sym typeface="Arial"/>
              </a:rPr>
              <a:t>State of App development Survey:  Q1 2016, Cornell University case study</a:t>
            </a:r>
            <a:endParaRPr/>
          </a:p>
        </p:txBody>
      </p:sp>
      <p:sp>
        <p:nvSpPr>
          <p:cNvPr id="1082" name="Google Shape;1082;p67"/>
          <p:cNvSpPr txBox="1"/>
          <p:nvPr/>
        </p:nvSpPr>
        <p:spPr>
          <a:xfrm>
            <a:off x="286559" y="2538946"/>
            <a:ext cx="2334126" cy="95397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4400">
                <a:solidFill>
                  <a:srgbClr val="1AAAF8"/>
                </a:solidFill>
                <a:latin typeface="Arial"/>
                <a:ea typeface="Arial"/>
                <a:cs typeface="Arial"/>
                <a:sym typeface="Arial"/>
              </a:rPr>
              <a:t>13X </a:t>
            </a:r>
            <a:endParaRPr/>
          </a:p>
          <a:p>
            <a:pPr indent="0" lvl="0" marL="0" marR="0" rtl="0" algn="ctr">
              <a:spcBef>
                <a:spcPts val="0"/>
              </a:spcBef>
              <a:spcAft>
                <a:spcPts val="0"/>
              </a:spcAft>
              <a:buNone/>
            </a:pPr>
            <a:r>
              <a:rPr lang="en-US" sz="1200">
                <a:solidFill>
                  <a:srgbClr val="1AAAF8"/>
                </a:solidFill>
                <a:latin typeface="Arial"/>
                <a:ea typeface="Arial"/>
                <a:cs typeface="Arial"/>
                <a:sym typeface="Arial"/>
              </a:rPr>
              <a:t>More software releases</a:t>
            </a:r>
            <a:endParaRPr/>
          </a:p>
        </p:txBody>
      </p:sp>
      <p:sp>
        <p:nvSpPr>
          <p:cNvPr id="1083" name="Google Shape;1083;p67"/>
          <p:cNvSpPr txBox="1"/>
          <p:nvPr/>
        </p:nvSpPr>
        <p:spPr>
          <a:xfrm>
            <a:off x="6375150" y="2522106"/>
            <a:ext cx="2326431" cy="95397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4400">
                <a:solidFill>
                  <a:schemeClr val="accent5"/>
                </a:solidFill>
                <a:latin typeface="Arial"/>
                <a:ea typeface="Arial"/>
                <a:cs typeface="Arial"/>
                <a:sym typeface="Arial"/>
              </a:rPr>
              <a:t>62%</a:t>
            </a:r>
            <a:endParaRPr/>
          </a:p>
          <a:p>
            <a:pPr indent="0" lvl="0" marL="0" marR="0" rtl="0" algn="ctr">
              <a:spcBef>
                <a:spcPts val="0"/>
              </a:spcBef>
              <a:spcAft>
                <a:spcPts val="0"/>
              </a:spcAft>
              <a:buNone/>
            </a:pPr>
            <a:r>
              <a:rPr lang="en-US" sz="1200">
                <a:solidFill>
                  <a:schemeClr val="accent5"/>
                </a:solidFill>
                <a:latin typeface="Arial"/>
                <a:ea typeface="Arial"/>
                <a:cs typeface="Arial"/>
                <a:sym typeface="Arial"/>
              </a:rPr>
              <a:t>Report reduction in MTTR</a:t>
            </a:r>
            <a:endParaRPr/>
          </a:p>
        </p:txBody>
      </p:sp>
      <p:sp>
        <p:nvSpPr>
          <p:cNvPr id="1084" name="Google Shape;1084;p67"/>
          <p:cNvSpPr txBox="1"/>
          <p:nvPr/>
        </p:nvSpPr>
        <p:spPr>
          <a:xfrm>
            <a:off x="6372470" y="3604796"/>
            <a:ext cx="2328340" cy="113861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4400">
                <a:solidFill>
                  <a:schemeClr val="accent5"/>
                </a:solidFill>
                <a:latin typeface="Arial"/>
                <a:ea typeface="Arial"/>
                <a:cs typeface="Arial"/>
                <a:sym typeface="Arial"/>
              </a:rPr>
              <a:t>10X </a:t>
            </a:r>
            <a:endParaRPr/>
          </a:p>
          <a:p>
            <a:pPr indent="0" lvl="0" marL="0" marR="0" rtl="0" algn="ctr">
              <a:spcBef>
                <a:spcPts val="0"/>
              </a:spcBef>
              <a:spcAft>
                <a:spcPts val="0"/>
              </a:spcAft>
              <a:buNone/>
            </a:pPr>
            <a:r>
              <a:rPr lang="en-US" sz="1200">
                <a:solidFill>
                  <a:schemeClr val="accent5"/>
                </a:solidFill>
                <a:latin typeface="Arial"/>
                <a:ea typeface="Arial"/>
                <a:cs typeface="Arial"/>
                <a:sym typeface="Arial"/>
              </a:rPr>
              <a:t>Cost reduction in maintaining existing applications</a:t>
            </a:r>
            <a:endParaRPr/>
          </a:p>
        </p:txBody>
      </p:sp>
      <p:sp>
        <p:nvSpPr>
          <p:cNvPr id="1085" name="Google Shape;1085;p67"/>
          <p:cNvSpPr/>
          <p:nvPr/>
        </p:nvSpPr>
        <p:spPr>
          <a:xfrm>
            <a:off x="192548" y="1134467"/>
            <a:ext cx="2513698" cy="3652111"/>
          </a:xfrm>
          <a:prstGeom prst="rect">
            <a:avLst/>
          </a:prstGeom>
          <a:noFill/>
          <a:ln cap="flat" cmpd="sng" w="12700">
            <a:solidFill>
              <a:srgbClr val="D8D8D8"/>
            </a:solidFill>
            <a:prstDash val="solid"/>
            <a:round/>
            <a:headEnd len="sm" w="sm" type="none"/>
            <a:tailEnd len="sm" w="sm" type="none"/>
          </a:ln>
        </p:spPr>
        <p:txBody>
          <a:bodyPr anchorCtr="0" anchor="t" bIns="107975" lIns="251950" spcFirstLastPara="1" rIns="251950" wrap="square" tIns="251950">
            <a:noAutofit/>
          </a:bodyPr>
          <a:lstStyle/>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sp>
        <p:nvSpPr>
          <p:cNvPr id="1086" name="Google Shape;1086;p67"/>
          <p:cNvSpPr/>
          <p:nvPr/>
        </p:nvSpPr>
        <p:spPr>
          <a:xfrm>
            <a:off x="3216889" y="1134467"/>
            <a:ext cx="2522019" cy="3652111"/>
          </a:xfrm>
          <a:prstGeom prst="rect">
            <a:avLst/>
          </a:prstGeom>
          <a:noFill/>
          <a:ln cap="flat" cmpd="sng" w="12700">
            <a:solidFill>
              <a:srgbClr val="D8D8D8"/>
            </a:solidFill>
            <a:prstDash val="solid"/>
            <a:round/>
            <a:headEnd len="sm" w="sm" type="none"/>
            <a:tailEnd len="sm" w="sm" type="none"/>
          </a:ln>
        </p:spPr>
        <p:txBody>
          <a:bodyPr anchorCtr="0" anchor="t" bIns="107975" lIns="251950" spcFirstLastPara="1" rIns="251950" wrap="square" tIns="251950">
            <a:noAutofit/>
          </a:bodyPr>
          <a:lstStyle/>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sp>
        <p:nvSpPr>
          <p:cNvPr id="1087" name="Google Shape;1087;p67"/>
          <p:cNvSpPr txBox="1"/>
          <p:nvPr/>
        </p:nvSpPr>
        <p:spPr>
          <a:xfrm>
            <a:off x="3337920" y="3832606"/>
            <a:ext cx="2375286" cy="95397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Eliminate</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“works on my machine” issues </a:t>
            </a:r>
            <a:endParaRPr/>
          </a:p>
        </p:txBody>
      </p:sp>
      <p:sp>
        <p:nvSpPr>
          <p:cNvPr id="1088" name="Google Shape;1088;p67"/>
          <p:cNvSpPr txBox="1"/>
          <p:nvPr/>
        </p:nvSpPr>
        <p:spPr>
          <a:xfrm>
            <a:off x="3337922" y="2519505"/>
            <a:ext cx="2319310" cy="113861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41%</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Move workloads across private/public clouds</a:t>
            </a:r>
            <a:endParaRPr/>
          </a:p>
        </p:txBody>
      </p:sp>
      <p:sp>
        <p:nvSpPr>
          <p:cNvPr id="1089" name="Google Shape;1089;p67"/>
          <p:cNvSpPr txBox="1"/>
          <p:nvPr/>
        </p:nvSpPr>
        <p:spPr>
          <a:xfrm>
            <a:off x="293444" y="3630982"/>
            <a:ext cx="2336042" cy="1138610"/>
          </a:xfrm>
          <a:prstGeom prst="rect">
            <a:avLst/>
          </a:prstGeom>
          <a:noFill/>
          <a:ln>
            <a:noFill/>
          </a:ln>
        </p:spPr>
        <p:txBody>
          <a:bodyPr anchorCtr="0" anchor="t" bIns="45675" lIns="91400" spcFirstLastPara="1" rIns="91400" wrap="square" tIns="45675">
            <a:noAutofit/>
          </a:bodyPr>
          <a:lstStyle/>
          <a:p>
            <a:pPr indent="0" lvl="0" marL="0" marR="0" rtl="0" algn="ctr">
              <a:spcBef>
                <a:spcPts val="0"/>
              </a:spcBef>
              <a:spcAft>
                <a:spcPts val="0"/>
              </a:spcAft>
              <a:buNone/>
            </a:pPr>
            <a:r>
              <a:rPr b="1" lang="en-US" sz="4400">
                <a:solidFill>
                  <a:srgbClr val="1AAAF8"/>
                </a:solidFill>
                <a:latin typeface="Arial"/>
                <a:ea typeface="Arial"/>
                <a:cs typeface="Arial"/>
                <a:sym typeface="Arial"/>
              </a:rPr>
              <a:t>65% </a:t>
            </a:r>
            <a:endParaRPr/>
          </a:p>
          <a:p>
            <a:pPr indent="0" lvl="0" marL="0" marR="0" rtl="0" algn="ctr">
              <a:spcBef>
                <a:spcPts val="0"/>
              </a:spcBef>
              <a:spcAft>
                <a:spcPts val="0"/>
              </a:spcAft>
              <a:buNone/>
            </a:pPr>
            <a:r>
              <a:rPr lang="en-US" sz="1200">
                <a:solidFill>
                  <a:srgbClr val="1AAAF8"/>
                </a:solidFill>
                <a:latin typeface="Arial"/>
                <a:ea typeface="Arial"/>
                <a:cs typeface="Arial"/>
                <a:sym typeface="Arial"/>
              </a:rPr>
              <a:t>Reduction in developer onboarding time</a:t>
            </a:r>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8"/>
          <p:cNvSpPr/>
          <p:nvPr/>
        </p:nvSpPr>
        <p:spPr>
          <a:xfrm rot="10800000">
            <a:off x="1347009" y="3571199"/>
            <a:ext cx="6882068" cy="944481"/>
          </a:xfrm>
          <a:prstGeom prst="homePlate">
            <a:avLst>
              <a:gd fmla="val 50000" name="adj"/>
            </a:avLst>
          </a:prstGeom>
          <a:solidFill>
            <a:srgbClr val="F2F2F2"/>
          </a:soli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5" name="Google Shape;1095;p68"/>
          <p:cNvSpPr/>
          <p:nvPr/>
        </p:nvSpPr>
        <p:spPr>
          <a:xfrm rot="10800000">
            <a:off x="1353997" y="2279804"/>
            <a:ext cx="6882068" cy="944481"/>
          </a:xfrm>
          <a:prstGeom prst="homePlate">
            <a:avLst>
              <a:gd fmla="val 50000" name="adj"/>
            </a:avLst>
          </a:prstGeom>
          <a:solidFill>
            <a:srgbClr val="F2F2F2"/>
          </a:soli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6" name="Google Shape;1096;p68"/>
          <p:cNvSpPr/>
          <p:nvPr/>
        </p:nvSpPr>
        <p:spPr>
          <a:xfrm rot="10800000">
            <a:off x="1347012" y="1087092"/>
            <a:ext cx="6882068" cy="944481"/>
          </a:xfrm>
          <a:prstGeom prst="homePlate">
            <a:avLst>
              <a:gd fmla="val 50000" name="adj"/>
            </a:avLst>
          </a:prstGeom>
          <a:solidFill>
            <a:srgbClr val="F2F2F2"/>
          </a:soli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7" name="Google Shape;1097;p68"/>
          <p:cNvSpPr txBox="1"/>
          <p:nvPr>
            <p:ph type="title"/>
          </p:nvPr>
        </p:nvSpPr>
        <p:spPr>
          <a:xfrm>
            <a:off x="243502" y="208317"/>
            <a:ext cx="8642711" cy="613083"/>
          </a:xfrm>
          <a:prstGeom prst="rect">
            <a:avLst/>
          </a:prstGeom>
          <a:noFill/>
          <a:ln>
            <a:noFill/>
          </a:ln>
        </p:spPr>
        <p:txBody>
          <a:bodyPr anchorCtr="0" anchor="ctr" bIns="91400" lIns="91400" spcFirstLastPara="1" rIns="91400" wrap="square" tIns="91400">
            <a:noAutofit/>
          </a:bodyPr>
          <a:lstStyle/>
          <a:p>
            <a:pPr indent="0" lvl="0" marL="0" rtl="0" algn="l">
              <a:lnSpc>
                <a:spcPct val="90000"/>
              </a:lnSpc>
              <a:spcBef>
                <a:spcPts val="0"/>
              </a:spcBef>
              <a:spcAft>
                <a:spcPts val="0"/>
              </a:spcAft>
              <a:buClr>
                <a:schemeClr val="dk2"/>
              </a:buClr>
              <a:buSzPts val="700"/>
              <a:buFont typeface="Arial"/>
              <a:buNone/>
            </a:pPr>
            <a:r>
              <a:rPr lang="en-US" sz="2800">
                <a:solidFill>
                  <a:schemeClr val="dk2"/>
                </a:solidFill>
              </a:rPr>
              <a:t>One platform delivers one journey for all applications</a:t>
            </a:r>
            <a:endParaRPr/>
          </a:p>
        </p:txBody>
      </p:sp>
      <p:sp>
        <p:nvSpPr>
          <p:cNvPr id="1098" name="Google Shape;1098;p68"/>
          <p:cNvSpPr/>
          <p:nvPr/>
        </p:nvSpPr>
        <p:spPr>
          <a:xfrm>
            <a:off x="1007871" y="1120796"/>
            <a:ext cx="688934" cy="696411"/>
          </a:xfrm>
          <a:prstGeom prst="ellipse">
            <a:avLst/>
          </a:prstGeom>
          <a:solidFill>
            <a:srgbClr val="A5A5A5"/>
          </a:solidFill>
          <a:ln cap="flat" cmpd="sng" w="57150">
            <a:solidFill>
              <a:schemeClr val="l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1</a:t>
            </a:r>
            <a:endParaRPr/>
          </a:p>
        </p:txBody>
      </p:sp>
      <p:sp>
        <p:nvSpPr>
          <p:cNvPr id="1099" name="Google Shape;1099;p68"/>
          <p:cNvSpPr txBox="1"/>
          <p:nvPr/>
        </p:nvSpPr>
        <p:spPr>
          <a:xfrm>
            <a:off x="2046372" y="1240084"/>
            <a:ext cx="4934980" cy="646239"/>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Containerize Legacy Applications</a:t>
            </a:r>
            <a:endParaRPr/>
          </a:p>
          <a:p>
            <a:pPr indent="0" lvl="0" marL="0" marR="0" rtl="0" algn="l">
              <a:spcBef>
                <a:spcPts val="0"/>
              </a:spcBef>
              <a:spcAft>
                <a:spcPts val="0"/>
              </a:spcAft>
              <a:buNone/>
            </a:pPr>
            <a:r>
              <a:rPr lang="en-US" sz="1800">
                <a:solidFill>
                  <a:srgbClr val="7F7F7F"/>
                </a:solidFill>
                <a:latin typeface="Arial"/>
                <a:ea typeface="Arial"/>
                <a:cs typeface="Arial"/>
                <a:sym typeface="Arial"/>
              </a:rPr>
              <a:t>Lift and shift for portability and efficiency</a:t>
            </a:r>
            <a:endParaRPr/>
          </a:p>
        </p:txBody>
      </p:sp>
      <p:sp>
        <p:nvSpPr>
          <p:cNvPr id="1100" name="Google Shape;1100;p68"/>
          <p:cNvSpPr/>
          <p:nvPr/>
        </p:nvSpPr>
        <p:spPr>
          <a:xfrm>
            <a:off x="1009530" y="2406234"/>
            <a:ext cx="688934" cy="696411"/>
          </a:xfrm>
          <a:prstGeom prst="ellipse">
            <a:avLst/>
          </a:prstGeom>
          <a:solidFill>
            <a:srgbClr val="A5A5A5"/>
          </a:solidFill>
          <a:ln cap="flat" cmpd="sng" w="57150">
            <a:solidFill>
              <a:schemeClr val="l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2</a:t>
            </a:r>
            <a:endParaRPr/>
          </a:p>
        </p:txBody>
      </p:sp>
      <p:sp>
        <p:nvSpPr>
          <p:cNvPr id="1101" name="Google Shape;1101;p68"/>
          <p:cNvSpPr/>
          <p:nvPr/>
        </p:nvSpPr>
        <p:spPr>
          <a:xfrm>
            <a:off x="1007894" y="3677971"/>
            <a:ext cx="688934" cy="696411"/>
          </a:xfrm>
          <a:prstGeom prst="ellipse">
            <a:avLst/>
          </a:prstGeom>
          <a:solidFill>
            <a:srgbClr val="A5A5A5"/>
          </a:solidFill>
          <a:ln cap="flat" cmpd="sng" w="57150">
            <a:solidFill>
              <a:schemeClr val="l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3</a:t>
            </a:r>
            <a:endParaRPr/>
          </a:p>
        </p:txBody>
      </p:sp>
      <p:sp>
        <p:nvSpPr>
          <p:cNvPr id="1102" name="Google Shape;1102;p68"/>
          <p:cNvSpPr txBox="1"/>
          <p:nvPr/>
        </p:nvSpPr>
        <p:spPr>
          <a:xfrm>
            <a:off x="2046372" y="2400421"/>
            <a:ext cx="5362323" cy="646239"/>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Transform Legacy to Microservices </a:t>
            </a:r>
            <a:endParaRPr/>
          </a:p>
          <a:p>
            <a:pPr indent="0" lvl="0" marL="0" marR="0" rtl="0" algn="l">
              <a:spcBef>
                <a:spcPts val="0"/>
              </a:spcBef>
              <a:spcAft>
                <a:spcPts val="0"/>
              </a:spcAft>
              <a:buNone/>
            </a:pPr>
            <a:r>
              <a:rPr lang="en-US" sz="1800">
                <a:solidFill>
                  <a:srgbClr val="7F7F7F"/>
                </a:solidFill>
                <a:latin typeface="Arial"/>
                <a:ea typeface="Arial"/>
                <a:cs typeface="Arial"/>
                <a:sym typeface="Arial"/>
              </a:rPr>
              <a:t>Look for shared services to transform</a:t>
            </a:r>
            <a:endParaRPr/>
          </a:p>
        </p:txBody>
      </p:sp>
      <p:sp>
        <p:nvSpPr>
          <p:cNvPr id="1103" name="Google Shape;1103;p68"/>
          <p:cNvSpPr txBox="1"/>
          <p:nvPr/>
        </p:nvSpPr>
        <p:spPr>
          <a:xfrm>
            <a:off x="2042026" y="3677971"/>
            <a:ext cx="4086366" cy="646239"/>
          </a:xfrm>
          <a:prstGeom prst="rect">
            <a:avLst/>
          </a:prstGeom>
          <a:noFill/>
          <a:ln>
            <a:noFill/>
          </a:ln>
        </p:spPr>
        <p:txBody>
          <a:bodyPr anchorCtr="0" anchor="t" bIns="45675" lIns="91400" spcFirstLastPara="1" rIns="91400" wrap="square" tIns="45675">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Accelerate New Applications</a:t>
            </a:r>
            <a:endParaRPr/>
          </a:p>
          <a:p>
            <a:pPr indent="0" lvl="0" marL="0" marR="0" rtl="0" algn="l">
              <a:spcBef>
                <a:spcPts val="0"/>
              </a:spcBef>
              <a:spcAft>
                <a:spcPts val="0"/>
              </a:spcAft>
              <a:buNone/>
            </a:pPr>
            <a:r>
              <a:rPr lang="en-US" sz="1800">
                <a:solidFill>
                  <a:srgbClr val="7F7F7F"/>
                </a:solidFill>
                <a:latin typeface="Arial"/>
                <a:ea typeface="Arial"/>
                <a:cs typeface="Arial"/>
                <a:sym typeface="Arial"/>
              </a:rPr>
              <a:t>Greenfield innovation</a:t>
            </a:r>
            <a:endParaRPr/>
          </a:p>
        </p:txBody>
      </p:sp>
      <p:sp>
        <p:nvSpPr>
          <p:cNvPr id="1104" name="Google Shape;1104;p68"/>
          <p:cNvSpPr/>
          <p:nvPr/>
        </p:nvSpPr>
        <p:spPr>
          <a:xfrm rot="5400000">
            <a:off x="7662865" y="2714983"/>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05" name="Google Shape;1105;p68"/>
          <p:cNvSpPr/>
          <p:nvPr/>
        </p:nvSpPr>
        <p:spPr>
          <a:xfrm rot="5400000">
            <a:off x="7449320" y="2599408"/>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
        <p:nvSpPr>
          <p:cNvPr id="1106" name="Google Shape;1106;p68"/>
          <p:cNvSpPr/>
          <p:nvPr/>
        </p:nvSpPr>
        <p:spPr>
          <a:xfrm rot="5400000">
            <a:off x="7449320" y="2811312"/>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grpSp>
        <p:nvGrpSpPr>
          <p:cNvPr id="1107" name="Google Shape;1107;p68"/>
          <p:cNvGrpSpPr/>
          <p:nvPr/>
        </p:nvGrpSpPr>
        <p:grpSpPr>
          <a:xfrm>
            <a:off x="6515659" y="1443120"/>
            <a:ext cx="448210" cy="327280"/>
            <a:chOff x="11664950" y="10985500"/>
            <a:chExt cx="1851023" cy="1449387"/>
          </a:xfrm>
        </p:grpSpPr>
        <p:sp>
          <p:nvSpPr>
            <p:cNvPr id="1108" name="Google Shape;1108;p68"/>
            <p:cNvSpPr/>
            <p:nvPr/>
          </p:nvSpPr>
          <p:spPr>
            <a:xfrm>
              <a:off x="11664950" y="11991975"/>
              <a:ext cx="1851023" cy="442912"/>
            </a:xfrm>
            <a:custGeom>
              <a:rect b="b" l="l" r="r" t="t"/>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109" name="Google Shape;1109;p68"/>
            <p:cNvSpPr/>
            <p:nvPr/>
          </p:nvSpPr>
          <p:spPr>
            <a:xfrm>
              <a:off x="11664950" y="11488738"/>
              <a:ext cx="1851023" cy="441324"/>
            </a:xfrm>
            <a:custGeom>
              <a:rect b="b" l="l" r="r" t="t"/>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110" name="Google Shape;1110;p68"/>
            <p:cNvSpPr/>
            <p:nvPr/>
          </p:nvSpPr>
          <p:spPr>
            <a:xfrm>
              <a:off x="11664950" y="10985500"/>
              <a:ext cx="1851023" cy="442912"/>
            </a:xfrm>
            <a:custGeom>
              <a:rect b="b" l="l" r="r" t="t"/>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pic>
        <p:nvPicPr>
          <p:cNvPr id="1111" name="Google Shape;1111;p68"/>
          <p:cNvPicPr preferRelativeResize="0"/>
          <p:nvPr/>
        </p:nvPicPr>
        <p:blipFill rotWithShape="1">
          <a:blip r:embed="rId3">
            <a:alphaModFix/>
          </a:blip>
          <a:srcRect b="0" l="0" r="0" t="0"/>
          <a:stretch/>
        </p:blipFill>
        <p:spPr>
          <a:xfrm>
            <a:off x="6673098" y="1122936"/>
            <a:ext cx="656159" cy="656159"/>
          </a:xfrm>
          <a:prstGeom prst="rect">
            <a:avLst/>
          </a:prstGeom>
          <a:noFill/>
          <a:ln>
            <a:noFill/>
          </a:ln>
        </p:spPr>
      </p:pic>
      <p:grpSp>
        <p:nvGrpSpPr>
          <p:cNvPr id="1112" name="Google Shape;1112;p68"/>
          <p:cNvGrpSpPr/>
          <p:nvPr/>
        </p:nvGrpSpPr>
        <p:grpSpPr>
          <a:xfrm>
            <a:off x="6515659" y="2611905"/>
            <a:ext cx="448210" cy="327280"/>
            <a:chOff x="11664950" y="10985500"/>
            <a:chExt cx="1851023" cy="1449387"/>
          </a:xfrm>
        </p:grpSpPr>
        <p:sp>
          <p:nvSpPr>
            <p:cNvPr id="1113" name="Google Shape;1113;p68"/>
            <p:cNvSpPr/>
            <p:nvPr/>
          </p:nvSpPr>
          <p:spPr>
            <a:xfrm>
              <a:off x="11664950" y="11991975"/>
              <a:ext cx="1851023" cy="442912"/>
            </a:xfrm>
            <a:custGeom>
              <a:rect b="b" l="l" r="r" t="t"/>
              <a:pathLst>
                <a:path extrusionOk="0" h="120000" w="12000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114" name="Google Shape;1114;p68"/>
            <p:cNvSpPr/>
            <p:nvPr/>
          </p:nvSpPr>
          <p:spPr>
            <a:xfrm>
              <a:off x="11664950" y="11488738"/>
              <a:ext cx="1851023" cy="441324"/>
            </a:xfrm>
            <a:custGeom>
              <a:rect b="b" l="l" r="r" t="t"/>
              <a:pathLst>
                <a:path extrusionOk="0" h="120000" w="12000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115" name="Google Shape;1115;p68"/>
            <p:cNvSpPr/>
            <p:nvPr/>
          </p:nvSpPr>
          <p:spPr>
            <a:xfrm>
              <a:off x="11664950" y="10985500"/>
              <a:ext cx="1851023" cy="442912"/>
            </a:xfrm>
            <a:custGeom>
              <a:rect b="b" l="l" r="r" t="t"/>
              <a:pathLst>
                <a:path extrusionOk="0" h="120000" w="12000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sp>
        <p:nvSpPr>
          <p:cNvPr id="1116" name="Google Shape;1116;p68"/>
          <p:cNvSpPr/>
          <p:nvPr/>
        </p:nvSpPr>
        <p:spPr>
          <a:xfrm>
            <a:off x="6893432" y="2322425"/>
            <a:ext cx="755552" cy="283907"/>
          </a:xfrm>
          <a:prstGeom prst="uturnArrow">
            <a:avLst>
              <a:gd fmla="val 2912" name="adj1"/>
              <a:gd fmla="val 13956" name="adj2"/>
              <a:gd fmla="val 33496" name="adj3"/>
              <a:gd fmla="val 66504" name="adj4"/>
              <a:gd fmla="val 100000" name="adj5"/>
            </a:avLst>
          </a:prstGeom>
          <a:solidFill>
            <a:schemeClr val="dk1"/>
          </a:solidFill>
          <a:ln cap="flat" cmpd="sng" w="9525">
            <a:solidFill>
              <a:schemeClr val="dk1"/>
            </a:solidFill>
            <a:prstDash val="solid"/>
            <a:miter lim="8000"/>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7" name="Google Shape;1117;p68"/>
          <p:cNvSpPr/>
          <p:nvPr/>
        </p:nvSpPr>
        <p:spPr>
          <a:xfrm rot="5400000">
            <a:off x="7769636" y="4120600"/>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18" name="Google Shape;1118;p68"/>
          <p:cNvSpPr/>
          <p:nvPr/>
        </p:nvSpPr>
        <p:spPr>
          <a:xfrm rot="5400000">
            <a:off x="6752427" y="3656111"/>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
        <p:nvSpPr>
          <p:cNvPr id="1119" name="Google Shape;1119;p68"/>
          <p:cNvSpPr/>
          <p:nvPr/>
        </p:nvSpPr>
        <p:spPr>
          <a:xfrm rot="5400000">
            <a:off x="6597406" y="3876564"/>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20" name="Google Shape;1120;p68"/>
          <p:cNvSpPr/>
          <p:nvPr/>
        </p:nvSpPr>
        <p:spPr>
          <a:xfrm rot="5400000">
            <a:off x="7798089" y="3901697"/>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21" name="Google Shape;1121;p68"/>
          <p:cNvSpPr/>
          <p:nvPr/>
        </p:nvSpPr>
        <p:spPr>
          <a:xfrm>
            <a:off x="7225981" y="4075110"/>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cap="flat" cmpd="sng" w="12700">
            <a:solidFill>
              <a:schemeClr val="accent5"/>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22" name="Google Shape;1122;p68"/>
          <p:cNvSpPr/>
          <p:nvPr/>
        </p:nvSpPr>
        <p:spPr>
          <a:xfrm>
            <a:off x="6792139" y="4174592"/>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cap="flat" cmpd="sng" w="12700">
            <a:solidFill>
              <a:srgbClr val="2F474F"/>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
        <p:nvSpPr>
          <p:cNvPr id="1123" name="Google Shape;1123;p68"/>
          <p:cNvSpPr/>
          <p:nvPr/>
        </p:nvSpPr>
        <p:spPr>
          <a:xfrm>
            <a:off x="6955551" y="3887817"/>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sm" w="sm" type="none"/>
            <a:tailEnd len="sm" w="sm" type="none"/>
          </a:ln>
        </p:spPr>
        <p:txBody>
          <a:bodyPr anchorCtr="0" anchor="ctr" bIns="116350" lIns="105300" spcFirstLastPara="1" rIns="105300" wrap="square" tIns="116350">
            <a:noAutofit/>
          </a:bodyPr>
          <a:lstStyle/>
          <a:p>
            <a:pPr indent="0" lvl="0" marL="0" marR="0" rtl="0" algn="l">
              <a:lnSpc>
                <a:spcPct val="90000"/>
              </a:lnSpc>
              <a:spcBef>
                <a:spcPts val="0"/>
              </a:spcBef>
              <a:spcAft>
                <a:spcPts val="0"/>
              </a:spcAft>
              <a:buNone/>
            </a:pPr>
            <a:r>
              <a:t/>
            </a:r>
            <a:endParaRPr sz="700">
              <a:solidFill>
                <a:schemeClr val="lt1"/>
              </a:solidFill>
              <a:latin typeface="Arial"/>
              <a:ea typeface="Arial"/>
              <a:cs typeface="Arial"/>
              <a:sym typeface="Arial"/>
            </a:endParaRPr>
          </a:p>
        </p:txBody>
      </p:sp>
      <p:sp>
        <p:nvSpPr>
          <p:cNvPr id="1124" name="Google Shape;1124;p68"/>
          <p:cNvSpPr/>
          <p:nvPr/>
        </p:nvSpPr>
        <p:spPr>
          <a:xfrm>
            <a:off x="7192978" y="3644140"/>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cap="flat" cmpd="sng" w="12700">
            <a:solidFill>
              <a:schemeClr val="accent1"/>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
        <p:nvSpPr>
          <p:cNvPr id="1125" name="Google Shape;1125;p68"/>
          <p:cNvSpPr/>
          <p:nvPr/>
        </p:nvSpPr>
        <p:spPr>
          <a:xfrm rot="5400000">
            <a:off x="7596574" y="3982217"/>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cap="flat" cmpd="sng" w="12700">
            <a:solidFill>
              <a:schemeClr val="accent6"/>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
        <p:nvSpPr>
          <p:cNvPr id="1126" name="Google Shape;1126;p68"/>
          <p:cNvSpPr/>
          <p:nvPr/>
        </p:nvSpPr>
        <p:spPr>
          <a:xfrm>
            <a:off x="7444960" y="3696130"/>
            <a:ext cx="185785" cy="213545"/>
          </a:xfrm>
          <a:custGeom>
            <a:rect b="b" l="l" r="r" t="t"/>
            <a:pathLst>
              <a:path extrusionOk="0" h="120000" w="12000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cap="flat" cmpd="sng" w="12700">
            <a:solidFill>
              <a:srgbClr val="2F474F"/>
            </a:solidFill>
            <a:prstDash val="solid"/>
            <a:round/>
            <a:headEnd len="sm" w="sm" type="none"/>
            <a:tailEnd len="sm" w="sm" type="none"/>
          </a:ln>
        </p:spPr>
        <p:txBody>
          <a:bodyPr anchorCtr="0" anchor="ctr" bIns="84900" lIns="73875" spcFirstLastPara="1" rIns="73875" wrap="square" tIns="84900">
            <a:noAutofit/>
          </a:bodyPr>
          <a:lstStyle/>
          <a:p>
            <a:pPr indent="0" lvl="0" marL="0" marR="0" rtl="0" algn="l">
              <a:lnSpc>
                <a:spcPct val="90000"/>
              </a:lnSpc>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9"/>
          <p:cNvSpPr/>
          <p:nvPr/>
        </p:nvSpPr>
        <p:spPr>
          <a:xfrm>
            <a:off x="233834" y="2064193"/>
            <a:ext cx="4681038" cy="2124164"/>
          </a:xfrm>
          <a:prstGeom prst="rect">
            <a:avLst/>
          </a:prstGeom>
          <a:solidFill>
            <a:srgbClr val="394D54"/>
          </a:solidFill>
          <a:ln>
            <a:noFill/>
          </a:ln>
        </p:spPr>
        <p:txBody>
          <a:bodyPr anchorCtr="0" anchor="ctr" bIns="45675" lIns="45675" spcFirstLastPara="1" rIns="45675" wrap="square" tIns="45675">
            <a:noAutofit/>
          </a:bodyPr>
          <a:lstStyle/>
          <a:p>
            <a:pPr indent="0" lvl="0" marL="0" marR="0" rtl="0" algn="l">
              <a:spcBef>
                <a:spcPts val="0"/>
              </a:spcBef>
              <a:spcAft>
                <a:spcPts val="0"/>
              </a:spcAft>
              <a:buNone/>
            </a:pPr>
            <a:r>
              <a:t/>
            </a:r>
            <a:endParaRPr sz="1800">
              <a:solidFill>
                <a:schemeClr val="accent1"/>
              </a:solidFill>
              <a:latin typeface="Arial"/>
              <a:ea typeface="Arial"/>
              <a:cs typeface="Arial"/>
              <a:sym typeface="Arial"/>
            </a:endParaRPr>
          </a:p>
        </p:txBody>
      </p:sp>
      <p:sp>
        <p:nvSpPr>
          <p:cNvPr id="1132" name="Google Shape;1132;p69"/>
          <p:cNvSpPr/>
          <p:nvPr/>
        </p:nvSpPr>
        <p:spPr>
          <a:xfrm>
            <a:off x="433849" y="3055071"/>
            <a:ext cx="4224764" cy="407540"/>
          </a:xfrm>
          <a:prstGeom prst="rect">
            <a:avLst/>
          </a:prstGeom>
          <a:solidFill>
            <a:srgbClr val="24ACFF"/>
          </a:solidFill>
          <a:ln>
            <a:noFill/>
          </a:ln>
        </p:spPr>
        <p:txBody>
          <a:bodyPr anchorCtr="0" anchor="ctr" bIns="45675" lIns="45675" spcFirstLastPara="1" rIns="45675" wrap="square" tIns="45675">
            <a:noAutofit/>
          </a:bodyPr>
          <a:lstStyle/>
          <a:p>
            <a:pPr indent="0" lvl="0" marL="0" marR="0" rtl="0" algn="l">
              <a:spcBef>
                <a:spcPts val="0"/>
              </a:spcBef>
              <a:spcAft>
                <a:spcPts val="0"/>
              </a:spcAft>
              <a:buNone/>
            </a:pPr>
            <a:r>
              <a:t/>
            </a:r>
            <a:endParaRPr sz="1800">
              <a:solidFill>
                <a:schemeClr val="accent1"/>
              </a:solidFill>
              <a:latin typeface="Arial"/>
              <a:ea typeface="Arial"/>
              <a:cs typeface="Arial"/>
              <a:sym typeface="Arial"/>
            </a:endParaRPr>
          </a:p>
        </p:txBody>
      </p:sp>
      <p:sp>
        <p:nvSpPr>
          <p:cNvPr id="1133" name="Google Shape;1133;p69"/>
          <p:cNvSpPr/>
          <p:nvPr/>
        </p:nvSpPr>
        <p:spPr>
          <a:xfrm>
            <a:off x="433849" y="2523700"/>
            <a:ext cx="4224763" cy="409528"/>
          </a:xfrm>
          <a:prstGeom prst="rect">
            <a:avLst/>
          </a:prstGeom>
          <a:solidFill>
            <a:srgbClr val="24ACFF"/>
          </a:solidFill>
          <a:ln>
            <a:noFill/>
          </a:ln>
        </p:spPr>
        <p:txBody>
          <a:bodyPr anchorCtr="0" anchor="ctr" bIns="45675" lIns="45675" spcFirstLastPara="1" rIns="45675" wrap="square" tIns="45675">
            <a:noAutofit/>
          </a:bodyPr>
          <a:lstStyle/>
          <a:p>
            <a:pPr indent="0" lvl="0" marL="0" marR="0" rtl="0" algn="l">
              <a:spcBef>
                <a:spcPts val="0"/>
              </a:spcBef>
              <a:spcAft>
                <a:spcPts val="0"/>
              </a:spcAft>
              <a:buNone/>
            </a:pPr>
            <a:r>
              <a:t/>
            </a:r>
            <a:endParaRPr sz="1800">
              <a:solidFill>
                <a:schemeClr val="accent1"/>
              </a:solidFill>
              <a:latin typeface="Arial"/>
              <a:ea typeface="Arial"/>
              <a:cs typeface="Arial"/>
              <a:sym typeface="Arial"/>
            </a:endParaRPr>
          </a:p>
        </p:txBody>
      </p:sp>
      <p:sp>
        <p:nvSpPr>
          <p:cNvPr id="1134" name="Google Shape;1134;p69"/>
          <p:cNvSpPr/>
          <p:nvPr/>
        </p:nvSpPr>
        <p:spPr>
          <a:xfrm>
            <a:off x="433849" y="3609229"/>
            <a:ext cx="4224764" cy="442795"/>
          </a:xfrm>
          <a:prstGeom prst="rect">
            <a:avLst/>
          </a:prstGeom>
          <a:solidFill>
            <a:srgbClr val="24ACFF"/>
          </a:solidFill>
          <a:ln>
            <a:noFill/>
          </a:ln>
        </p:spPr>
        <p:txBody>
          <a:bodyPr anchorCtr="0" anchor="ctr" bIns="45675" lIns="45675" spcFirstLastPara="1" rIns="45675"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35" name="Google Shape;1135;p69"/>
          <p:cNvSpPr txBox="1"/>
          <p:nvPr/>
        </p:nvSpPr>
        <p:spPr>
          <a:xfrm>
            <a:off x="1586894" y="2611262"/>
            <a:ext cx="2659546" cy="342763"/>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Docker Universal Control Plane</a:t>
            </a:r>
            <a:endParaRPr/>
          </a:p>
        </p:txBody>
      </p:sp>
      <p:sp>
        <p:nvSpPr>
          <p:cNvPr id="1136" name="Google Shape;1136;p69"/>
          <p:cNvSpPr txBox="1"/>
          <p:nvPr/>
        </p:nvSpPr>
        <p:spPr>
          <a:xfrm>
            <a:off x="1385451" y="2133257"/>
            <a:ext cx="2423813" cy="309904"/>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Integrated Security</a:t>
            </a:r>
            <a:endParaRPr/>
          </a:p>
        </p:txBody>
      </p:sp>
      <p:sp>
        <p:nvSpPr>
          <p:cNvPr id="1137" name="Google Shape;1137;p69"/>
          <p:cNvSpPr txBox="1"/>
          <p:nvPr/>
        </p:nvSpPr>
        <p:spPr>
          <a:xfrm>
            <a:off x="1616329" y="3693507"/>
            <a:ext cx="2666365" cy="320151"/>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Docker Engine</a:t>
            </a:r>
            <a:endParaRPr/>
          </a:p>
        </p:txBody>
      </p:sp>
      <p:sp>
        <p:nvSpPr>
          <p:cNvPr id="1138" name="Google Shape;1138;p69"/>
          <p:cNvSpPr txBox="1"/>
          <p:nvPr/>
        </p:nvSpPr>
        <p:spPr>
          <a:xfrm>
            <a:off x="1598279" y="3135430"/>
            <a:ext cx="2656977" cy="318226"/>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Docker Trusted Registry </a:t>
            </a:r>
            <a:endParaRPr/>
          </a:p>
        </p:txBody>
      </p:sp>
      <p:grpSp>
        <p:nvGrpSpPr>
          <p:cNvPr id="1139" name="Google Shape;1139;p69"/>
          <p:cNvGrpSpPr/>
          <p:nvPr/>
        </p:nvGrpSpPr>
        <p:grpSpPr>
          <a:xfrm>
            <a:off x="1050450" y="2609297"/>
            <a:ext cx="381596" cy="265995"/>
            <a:chOff x="-1067591" y="4311139"/>
            <a:chExt cx="672899" cy="524999"/>
          </a:xfrm>
        </p:grpSpPr>
        <p:sp>
          <p:nvSpPr>
            <p:cNvPr id="1140" name="Google Shape;1140;p69"/>
            <p:cNvSpPr/>
            <p:nvPr/>
          </p:nvSpPr>
          <p:spPr>
            <a:xfrm>
              <a:off x="-1067591" y="4311139"/>
              <a:ext cx="672899" cy="524999"/>
            </a:xfrm>
            <a:prstGeom prst="rect">
              <a:avLst/>
            </a:prstGeom>
            <a:noFill/>
            <a:ln cap="flat" cmpd="sng" w="1905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1" name="Google Shape;1141;p69"/>
            <p:cNvSpPr/>
            <p:nvPr/>
          </p:nvSpPr>
          <p:spPr>
            <a:xfrm>
              <a:off x="-670349"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2" name="Google Shape;1142;p69"/>
            <p:cNvSpPr/>
            <p:nvPr/>
          </p:nvSpPr>
          <p:spPr>
            <a:xfrm>
              <a:off x="-617545"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3" name="Google Shape;1143;p69"/>
            <p:cNvSpPr/>
            <p:nvPr/>
          </p:nvSpPr>
          <p:spPr>
            <a:xfrm>
              <a:off x="-568427"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4" name="Google Shape;1144;p69"/>
            <p:cNvSpPr/>
            <p:nvPr/>
          </p:nvSpPr>
          <p:spPr>
            <a:xfrm>
              <a:off x="-519310"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5" name="Google Shape;1145;p69"/>
            <p:cNvSpPr/>
            <p:nvPr/>
          </p:nvSpPr>
          <p:spPr>
            <a:xfrm>
              <a:off x="-470191" y="4394642"/>
              <a:ext cx="7499" cy="388500"/>
            </a:xfrm>
            <a:prstGeom prst="rect">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6" name="Google Shape;1146;p69"/>
            <p:cNvSpPr/>
            <p:nvPr/>
          </p:nvSpPr>
          <p:spPr>
            <a:xfrm>
              <a:off x="-682014" y="4609535"/>
              <a:ext cx="33900" cy="33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7" name="Google Shape;1147;p69"/>
            <p:cNvSpPr/>
            <p:nvPr/>
          </p:nvSpPr>
          <p:spPr>
            <a:xfrm>
              <a:off x="-674645" y="4616901"/>
              <a:ext cx="18900" cy="18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8" name="Google Shape;1148;p69"/>
            <p:cNvSpPr/>
            <p:nvPr/>
          </p:nvSpPr>
          <p:spPr>
            <a:xfrm>
              <a:off x="-632895" y="4590501"/>
              <a:ext cx="33900" cy="345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49" name="Google Shape;1149;p69"/>
            <p:cNvSpPr/>
            <p:nvPr/>
          </p:nvSpPr>
          <p:spPr>
            <a:xfrm>
              <a:off x="-625527" y="4598482"/>
              <a:ext cx="18900" cy="18298"/>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0" name="Google Shape;1150;p69"/>
            <p:cNvSpPr/>
            <p:nvPr/>
          </p:nvSpPr>
          <p:spPr>
            <a:xfrm>
              <a:off x="-583777" y="4572082"/>
              <a:ext cx="33900" cy="33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1" name="Google Shape;1151;p69"/>
            <p:cNvSpPr/>
            <p:nvPr/>
          </p:nvSpPr>
          <p:spPr>
            <a:xfrm>
              <a:off x="-572725" y="4579450"/>
              <a:ext cx="15300" cy="18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2" name="Google Shape;1152;p69"/>
            <p:cNvSpPr/>
            <p:nvPr/>
          </p:nvSpPr>
          <p:spPr>
            <a:xfrm>
              <a:off x="-530975" y="4553048"/>
              <a:ext cx="34500" cy="33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3" name="Google Shape;1153;p69"/>
            <p:cNvSpPr/>
            <p:nvPr/>
          </p:nvSpPr>
          <p:spPr>
            <a:xfrm>
              <a:off x="-523606" y="4560416"/>
              <a:ext cx="15300" cy="18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4" name="Google Shape;1154;p69"/>
            <p:cNvSpPr/>
            <p:nvPr/>
          </p:nvSpPr>
          <p:spPr>
            <a:xfrm>
              <a:off x="-481856" y="4534014"/>
              <a:ext cx="34500" cy="33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5" name="Google Shape;1155;p69"/>
            <p:cNvSpPr/>
            <p:nvPr/>
          </p:nvSpPr>
          <p:spPr>
            <a:xfrm>
              <a:off x="-474489" y="4541382"/>
              <a:ext cx="18900" cy="18900"/>
            </a:xfrm>
            <a:prstGeom prst="ellipse">
              <a:avLst/>
            </a:pr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6" name="Google Shape;1156;p69"/>
            <p:cNvSpPr/>
            <p:nvPr/>
          </p:nvSpPr>
          <p:spPr>
            <a:xfrm>
              <a:off x="-987775" y="4363942"/>
              <a:ext cx="7499" cy="158999"/>
            </a:xfrm>
            <a:custGeom>
              <a:rect b="b" l="l" r="r" t="t"/>
              <a:pathLst>
                <a:path extrusionOk="0" h="120000" w="12000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7" name="Google Shape;1157;p69"/>
            <p:cNvSpPr/>
            <p:nvPr/>
          </p:nvSpPr>
          <p:spPr>
            <a:xfrm>
              <a:off x="-987775" y="4386660"/>
              <a:ext cx="196498" cy="68100"/>
            </a:xfrm>
            <a:custGeom>
              <a:rect b="b" l="l" r="r" t="t"/>
              <a:pathLst>
                <a:path extrusionOk="0" h="120000" w="12000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8" name="Google Shape;1158;p69"/>
            <p:cNvSpPr/>
            <p:nvPr/>
          </p:nvSpPr>
          <p:spPr>
            <a:xfrm>
              <a:off x="-984091" y="4514982"/>
              <a:ext cx="230100" cy="8100"/>
            </a:xfrm>
            <a:custGeom>
              <a:rect b="b" l="l" r="r" t="t"/>
              <a:pathLst>
                <a:path extrusionOk="0" h="120000" w="12000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59" name="Google Shape;1159;p69"/>
            <p:cNvSpPr/>
            <p:nvPr/>
          </p:nvSpPr>
          <p:spPr>
            <a:xfrm>
              <a:off x="-817704" y="4477528"/>
              <a:ext cx="44696" cy="45300"/>
            </a:xfrm>
            <a:custGeom>
              <a:rect b="b" l="l" r="r" t="t"/>
              <a:pathLst>
                <a:path extrusionOk="0" h="120000" w="12000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0" name="Google Shape;1160;p69"/>
            <p:cNvSpPr/>
            <p:nvPr/>
          </p:nvSpPr>
          <p:spPr>
            <a:xfrm>
              <a:off x="-893837" y="4424726"/>
              <a:ext cx="117299" cy="98099"/>
            </a:xfrm>
            <a:custGeom>
              <a:rect b="b" l="l" r="r" t="t"/>
              <a:pathLst>
                <a:path extrusionOk="0" h="120000" w="12000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1" name="Google Shape;1161;p69"/>
            <p:cNvSpPr/>
            <p:nvPr/>
          </p:nvSpPr>
          <p:spPr>
            <a:xfrm>
              <a:off x="-780250" y="4421042"/>
              <a:ext cx="7499" cy="102000"/>
            </a:xfrm>
            <a:custGeom>
              <a:rect b="b" l="l" r="r" t="t"/>
              <a:pathLst>
                <a:path extrusionOk="0" h="120000" w="12000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2" name="Google Shape;1162;p69"/>
            <p:cNvSpPr/>
            <p:nvPr/>
          </p:nvSpPr>
          <p:spPr>
            <a:xfrm>
              <a:off x="-973041" y="4402007"/>
              <a:ext cx="128400" cy="120900"/>
            </a:xfrm>
            <a:custGeom>
              <a:rect b="b" l="l" r="r" t="t"/>
              <a:pathLst>
                <a:path extrusionOk="0" h="120000" w="12000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3" name="Google Shape;1163;p69"/>
            <p:cNvSpPr/>
            <p:nvPr/>
          </p:nvSpPr>
          <p:spPr>
            <a:xfrm>
              <a:off x="-987775" y="4428410"/>
              <a:ext cx="44696" cy="63898"/>
            </a:xfrm>
            <a:custGeom>
              <a:rect b="b" l="l" r="r" t="t"/>
              <a:pathLst>
                <a:path extrusionOk="0" h="120000" w="12000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4" name="Google Shape;1164;p69"/>
            <p:cNvSpPr/>
            <p:nvPr/>
          </p:nvSpPr>
          <p:spPr>
            <a:xfrm>
              <a:off x="-1003125" y="4572082"/>
              <a:ext cx="189000" cy="188399"/>
            </a:xfrm>
            <a:custGeom>
              <a:rect b="b" l="l" r="r" t="t"/>
              <a:pathLst>
                <a:path extrusionOk="0" h="120000" w="12000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5" name="Google Shape;1165;p69"/>
            <p:cNvSpPr/>
            <p:nvPr/>
          </p:nvSpPr>
          <p:spPr>
            <a:xfrm>
              <a:off x="-836737" y="4692421"/>
              <a:ext cx="102000" cy="102000"/>
            </a:xfrm>
            <a:custGeom>
              <a:rect b="b" l="l" r="r" t="t"/>
              <a:pathLst>
                <a:path extrusionOk="0" h="120000" w="12000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166" name="Google Shape;1166;p69"/>
          <p:cNvGrpSpPr/>
          <p:nvPr/>
        </p:nvGrpSpPr>
        <p:grpSpPr>
          <a:xfrm>
            <a:off x="1087009" y="3132017"/>
            <a:ext cx="291494" cy="288655"/>
            <a:chOff x="620712" y="2868613"/>
            <a:chExt cx="646199" cy="639900"/>
          </a:xfrm>
        </p:grpSpPr>
        <p:sp>
          <p:nvSpPr>
            <p:cNvPr id="1167" name="Google Shape;1167;p69"/>
            <p:cNvSpPr/>
            <p:nvPr/>
          </p:nvSpPr>
          <p:spPr>
            <a:xfrm>
              <a:off x="620712" y="2868613"/>
              <a:ext cx="646199" cy="639900"/>
            </a:xfrm>
            <a:custGeom>
              <a:rect b="b" l="l" r="r" t="t"/>
              <a:pathLst>
                <a:path extrusionOk="0" h="120000" w="12000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cap="flat" cmpd="sng" w="1270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8" name="Google Shape;1168;p69"/>
            <p:cNvSpPr/>
            <p:nvPr/>
          </p:nvSpPr>
          <p:spPr>
            <a:xfrm>
              <a:off x="730250" y="2901950"/>
              <a:ext cx="99900" cy="142800"/>
            </a:xfrm>
            <a:custGeom>
              <a:rect b="b" l="l" r="r" t="t"/>
              <a:pathLst>
                <a:path extrusionOk="0" h="120000" w="12000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cap="flat" cmpd="sng" w="1270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69" name="Google Shape;1169;p69"/>
            <p:cNvSpPr/>
            <p:nvPr/>
          </p:nvSpPr>
          <p:spPr>
            <a:xfrm>
              <a:off x="946150" y="2901950"/>
              <a:ext cx="214200" cy="142800"/>
            </a:xfrm>
            <a:custGeom>
              <a:rect b="b" l="l" r="r" t="t"/>
              <a:pathLst>
                <a:path extrusionOk="0" h="120000" w="120000">
                  <a:moveTo>
                    <a:pt x="0" y="120000"/>
                  </a:moveTo>
                  <a:cubicBezTo>
                    <a:pt x="0" y="9230"/>
                    <a:pt x="0" y="9230"/>
                    <a:pt x="0" y="9230"/>
                  </a:cubicBezTo>
                  <a:cubicBezTo>
                    <a:pt x="0" y="4615"/>
                    <a:pt x="3076" y="0"/>
                    <a:pt x="6153" y="0"/>
                  </a:cubicBezTo>
                  <a:cubicBezTo>
                    <a:pt x="120000" y="0"/>
                    <a:pt x="120000" y="0"/>
                    <a:pt x="120000" y="0"/>
                  </a:cubicBezTo>
                </a:path>
              </a:pathLst>
            </a:custGeom>
            <a:noFill/>
            <a:ln cap="flat" cmpd="sng" w="12700">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cxnSp>
          <p:nvCxnSpPr>
            <p:cNvPr id="1170" name="Google Shape;1170;p69"/>
            <p:cNvCxnSpPr/>
            <p:nvPr/>
          </p:nvCxnSpPr>
          <p:spPr>
            <a:xfrm>
              <a:off x="830262"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1171" name="Google Shape;1171;p69"/>
            <p:cNvCxnSpPr/>
            <p:nvPr/>
          </p:nvCxnSpPr>
          <p:spPr>
            <a:xfrm>
              <a:off x="939800"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1172" name="Google Shape;1172;p69"/>
            <p:cNvCxnSpPr/>
            <p:nvPr/>
          </p:nvCxnSpPr>
          <p:spPr>
            <a:xfrm>
              <a:off x="1050925" y="3133725"/>
              <a:ext cx="0" cy="176099"/>
            </a:xfrm>
            <a:prstGeom prst="straightConnector1">
              <a:avLst/>
            </a:prstGeom>
            <a:noFill/>
            <a:ln cap="flat" cmpd="sng" w="12700">
              <a:solidFill>
                <a:schemeClr val="lt1"/>
              </a:solidFill>
              <a:prstDash val="solid"/>
              <a:miter lim="8000"/>
              <a:headEnd len="sm" w="sm" type="none"/>
              <a:tailEnd len="sm" w="sm" type="none"/>
            </a:ln>
          </p:spPr>
        </p:cxnSp>
        <p:cxnSp>
          <p:nvCxnSpPr>
            <p:cNvPr id="1173" name="Google Shape;1173;p69"/>
            <p:cNvCxnSpPr/>
            <p:nvPr/>
          </p:nvCxnSpPr>
          <p:spPr>
            <a:xfrm>
              <a:off x="1050925" y="2901950"/>
              <a:ext cx="0" cy="147599"/>
            </a:xfrm>
            <a:prstGeom prst="straightConnector1">
              <a:avLst/>
            </a:prstGeom>
            <a:noFill/>
            <a:ln cap="flat" cmpd="sng" w="12700">
              <a:solidFill>
                <a:schemeClr val="lt1"/>
              </a:solidFill>
              <a:prstDash val="solid"/>
              <a:miter lim="8000"/>
              <a:headEnd len="sm" w="sm" type="none"/>
              <a:tailEnd len="sm" w="sm" type="none"/>
            </a:ln>
          </p:spPr>
        </p:cxnSp>
      </p:grpSp>
      <p:grpSp>
        <p:nvGrpSpPr>
          <p:cNvPr id="1174" name="Google Shape;1174;p69"/>
          <p:cNvGrpSpPr/>
          <p:nvPr/>
        </p:nvGrpSpPr>
        <p:grpSpPr>
          <a:xfrm>
            <a:off x="1108387" y="3663868"/>
            <a:ext cx="286200" cy="285732"/>
            <a:chOff x="-5251451" y="1620837"/>
            <a:chExt cx="1103399" cy="1101597"/>
          </a:xfrm>
        </p:grpSpPr>
        <p:sp>
          <p:nvSpPr>
            <p:cNvPr id="1175" name="Google Shape;1175;p69"/>
            <p:cNvSpPr/>
            <p:nvPr/>
          </p:nvSpPr>
          <p:spPr>
            <a:xfrm>
              <a:off x="-5251451" y="1620837"/>
              <a:ext cx="1103399" cy="1101597"/>
            </a:xfrm>
            <a:prstGeom prst="ellipse">
              <a:avLst/>
            </a:prstGeom>
            <a:noFill/>
            <a:ln cap="flat"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76" name="Google Shape;1176;p69"/>
            <p:cNvSpPr/>
            <p:nvPr/>
          </p:nvSpPr>
          <p:spPr>
            <a:xfrm>
              <a:off x="-5121276" y="1751013"/>
              <a:ext cx="850800" cy="846000"/>
            </a:xfrm>
            <a:prstGeom prst="ellipse">
              <a:avLst/>
            </a:prstGeom>
            <a:noFill/>
            <a:ln cap="flat"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77" name="Google Shape;1177;p69"/>
            <p:cNvSpPr/>
            <p:nvPr/>
          </p:nvSpPr>
          <p:spPr>
            <a:xfrm>
              <a:off x="-4792662" y="2273300"/>
              <a:ext cx="93598" cy="304798"/>
            </a:xfrm>
            <a:custGeom>
              <a:rect b="b" l="l" r="r" t="t"/>
              <a:pathLst>
                <a:path extrusionOk="0" h="120000" w="120000">
                  <a:moveTo>
                    <a:pt x="120000" y="0"/>
                  </a:moveTo>
                  <a:cubicBezTo>
                    <a:pt x="120000" y="27804"/>
                    <a:pt x="120000" y="52682"/>
                    <a:pt x="110400" y="73170"/>
                  </a:cubicBezTo>
                  <a:cubicBezTo>
                    <a:pt x="96000" y="106829"/>
                    <a:pt x="0" y="120000"/>
                    <a:pt x="0" y="12000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78" name="Google Shape;1178;p69"/>
            <p:cNvSpPr/>
            <p:nvPr/>
          </p:nvSpPr>
          <p:spPr>
            <a:xfrm>
              <a:off x="-4699001" y="1778000"/>
              <a:ext cx="114300" cy="277800"/>
            </a:xfrm>
            <a:custGeom>
              <a:rect b="b" l="l" r="r" t="t"/>
              <a:pathLst>
                <a:path extrusionOk="0" h="120000" w="120000">
                  <a:moveTo>
                    <a:pt x="120000" y="0"/>
                  </a:moveTo>
                  <a:cubicBezTo>
                    <a:pt x="120000" y="0"/>
                    <a:pt x="34838" y="27200"/>
                    <a:pt x="19354" y="48000"/>
                  </a:cubicBezTo>
                  <a:cubicBezTo>
                    <a:pt x="7741" y="67200"/>
                    <a:pt x="3870" y="92800"/>
                    <a:pt x="0" y="12000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79" name="Google Shape;1179;p69"/>
            <p:cNvSpPr/>
            <p:nvPr/>
          </p:nvSpPr>
          <p:spPr>
            <a:xfrm>
              <a:off x="-5097462" y="2071688"/>
              <a:ext cx="290398" cy="96899"/>
            </a:xfrm>
            <a:custGeom>
              <a:rect b="b" l="l" r="r" t="t"/>
              <a:pathLst>
                <a:path extrusionOk="0" h="120000" w="120000">
                  <a:moveTo>
                    <a:pt x="120000" y="120000"/>
                  </a:moveTo>
                  <a:cubicBezTo>
                    <a:pt x="93846" y="120000"/>
                    <a:pt x="69230" y="115384"/>
                    <a:pt x="49230" y="110769"/>
                  </a:cubicBezTo>
                  <a:cubicBezTo>
                    <a:pt x="13846" y="96923"/>
                    <a:pt x="0" y="0"/>
                    <a:pt x="0" y="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0" name="Google Shape;1180;p69"/>
            <p:cNvSpPr/>
            <p:nvPr/>
          </p:nvSpPr>
          <p:spPr>
            <a:xfrm>
              <a:off x="-4591051" y="2168525"/>
              <a:ext cx="296998" cy="119100"/>
            </a:xfrm>
            <a:custGeom>
              <a:rect b="b" l="l" r="r" t="t"/>
              <a:pathLst>
                <a:path extrusionOk="0" h="120000" w="120000">
                  <a:moveTo>
                    <a:pt x="120000" y="120000"/>
                  </a:moveTo>
                  <a:cubicBezTo>
                    <a:pt x="120000" y="120000"/>
                    <a:pt x="93000" y="30000"/>
                    <a:pt x="73500" y="18750"/>
                  </a:cubicBezTo>
                  <a:cubicBezTo>
                    <a:pt x="54000" y="3750"/>
                    <a:pt x="28500" y="0"/>
                    <a:pt x="0" y="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1" name="Google Shape;1181;p69"/>
            <p:cNvSpPr/>
            <p:nvPr/>
          </p:nvSpPr>
          <p:spPr>
            <a:xfrm>
              <a:off x="-5046662" y="2246313"/>
              <a:ext cx="272999" cy="171300"/>
            </a:xfrm>
            <a:custGeom>
              <a:rect b="b" l="l" r="r" t="t"/>
              <a:pathLst>
                <a:path extrusionOk="0" h="120000" w="120000">
                  <a:moveTo>
                    <a:pt x="119999" y="0"/>
                  </a:moveTo>
                  <a:cubicBezTo>
                    <a:pt x="100273" y="31304"/>
                    <a:pt x="80547" y="60000"/>
                    <a:pt x="62465" y="83478"/>
                  </a:cubicBezTo>
                  <a:cubicBezTo>
                    <a:pt x="31232" y="120000"/>
                    <a:pt x="0" y="101739"/>
                    <a:pt x="0" y="101739"/>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2" name="Google Shape;1182;p69"/>
            <p:cNvSpPr/>
            <p:nvPr/>
          </p:nvSpPr>
          <p:spPr>
            <a:xfrm>
              <a:off x="-4618037" y="1955800"/>
              <a:ext cx="276300" cy="135000"/>
            </a:xfrm>
            <a:custGeom>
              <a:rect b="b" l="l" r="r" t="t"/>
              <a:pathLst>
                <a:path extrusionOk="0" h="120000" w="120000">
                  <a:moveTo>
                    <a:pt x="120000" y="13333"/>
                  </a:moveTo>
                  <a:cubicBezTo>
                    <a:pt x="120000" y="13333"/>
                    <a:pt x="77837" y="0"/>
                    <a:pt x="58378" y="23333"/>
                  </a:cubicBezTo>
                  <a:cubicBezTo>
                    <a:pt x="40540" y="43333"/>
                    <a:pt x="19459" y="80000"/>
                    <a:pt x="0" y="12000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3" name="Google Shape;1183;p69"/>
            <p:cNvSpPr/>
            <p:nvPr/>
          </p:nvSpPr>
          <p:spPr>
            <a:xfrm>
              <a:off x="-4938712" y="1814513"/>
              <a:ext cx="164999" cy="271499"/>
            </a:xfrm>
            <a:custGeom>
              <a:rect b="b" l="l" r="r" t="t"/>
              <a:pathLst>
                <a:path extrusionOk="0" h="120000" w="120000">
                  <a:moveTo>
                    <a:pt x="120000" y="119999"/>
                  </a:moveTo>
                  <a:cubicBezTo>
                    <a:pt x="90000" y="100273"/>
                    <a:pt x="60000" y="82191"/>
                    <a:pt x="38181" y="65753"/>
                  </a:cubicBezTo>
                  <a:cubicBezTo>
                    <a:pt x="0" y="34520"/>
                    <a:pt x="21818" y="0"/>
                    <a:pt x="21818" y="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4" name="Google Shape;1184;p69"/>
            <p:cNvSpPr/>
            <p:nvPr/>
          </p:nvSpPr>
          <p:spPr>
            <a:xfrm>
              <a:off x="-4618037" y="2238375"/>
              <a:ext cx="141300" cy="298500"/>
            </a:xfrm>
            <a:custGeom>
              <a:rect b="b" l="l" r="r" t="t"/>
              <a:pathLst>
                <a:path extrusionOk="0" h="120000" w="120000">
                  <a:moveTo>
                    <a:pt x="107368" y="120000"/>
                  </a:moveTo>
                  <a:cubicBezTo>
                    <a:pt x="107368" y="120000"/>
                    <a:pt x="120000" y="76500"/>
                    <a:pt x="97894" y="58500"/>
                  </a:cubicBezTo>
                  <a:cubicBezTo>
                    <a:pt x="78947" y="40500"/>
                    <a:pt x="41052" y="21000"/>
                    <a:pt x="0" y="0"/>
                  </a:cubicBezTo>
                </a:path>
              </a:pathLst>
            </a:custGeom>
            <a:noFill/>
            <a:ln cap="sq"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85" name="Google Shape;1185;p69"/>
            <p:cNvSpPr/>
            <p:nvPr/>
          </p:nvSpPr>
          <p:spPr>
            <a:xfrm>
              <a:off x="-4795837" y="2071688"/>
              <a:ext cx="204900" cy="204900"/>
            </a:xfrm>
            <a:custGeom>
              <a:rect b="b" l="l" r="r" t="t"/>
              <a:pathLst>
                <a:path extrusionOk="0" h="120000" w="12000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cap="flat"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pSp>
      <p:grpSp>
        <p:nvGrpSpPr>
          <p:cNvPr id="1186" name="Google Shape;1186;p69"/>
          <p:cNvGrpSpPr/>
          <p:nvPr/>
        </p:nvGrpSpPr>
        <p:grpSpPr>
          <a:xfrm>
            <a:off x="1055477" y="2128365"/>
            <a:ext cx="279787" cy="321884"/>
            <a:chOff x="3072283" y="1991299"/>
            <a:chExt cx="584100" cy="642300"/>
          </a:xfrm>
        </p:grpSpPr>
        <p:pic>
          <p:nvPicPr>
            <p:cNvPr id="1187" name="Google Shape;1187;p69"/>
            <p:cNvPicPr preferRelativeResize="0"/>
            <p:nvPr/>
          </p:nvPicPr>
          <p:blipFill rotWithShape="1">
            <a:blip r:embed="rId3">
              <a:alphaModFix/>
            </a:blip>
            <a:srcRect b="0" l="0" r="0" t="0"/>
            <a:stretch/>
          </p:blipFill>
          <p:spPr>
            <a:xfrm>
              <a:off x="3072283" y="1991299"/>
              <a:ext cx="584100" cy="642300"/>
            </a:xfrm>
            <a:prstGeom prst="rect">
              <a:avLst/>
            </a:prstGeom>
            <a:noFill/>
            <a:ln>
              <a:noFill/>
            </a:ln>
          </p:spPr>
        </p:pic>
        <p:grpSp>
          <p:nvGrpSpPr>
            <p:cNvPr id="1188" name="Google Shape;1188;p69"/>
            <p:cNvGrpSpPr/>
            <p:nvPr/>
          </p:nvGrpSpPr>
          <p:grpSpPr>
            <a:xfrm>
              <a:off x="3198812" y="2188890"/>
              <a:ext cx="359308" cy="248232"/>
              <a:chOff x="1184612" y="4425560"/>
              <a:chExt cx="304499" cy="210365"/>
            </a:xfrm>
          </p:grpSpPr>
          <p:sp>
            <p:nvSpPr>
              <p:cNvPr id="1189" name="Google Shape;1189;p69"/>
              <p:cNvSpPr/>
              <p:nvPr/>
            </p:nvSpPr>
            <p:spPr>
              <a:xfrm>
                <a:off x="1202645" y="4425560"/>
                <a:ext cx="182400" cy="162600"/>
              </a:xfrm>
              <a:custGeom>
                <a:rect b="b" l="l" r="r" t="t"/>
                <a:pathLst>
                  <a:path extrusionOk="0" h="120000" w="12000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cap="flat" cmpd="sng" w="9525">
                <a:solidFill>
                  <a:schemeClr val="lt1"/>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190" name="Google Shape;1190;p69"/>
              <p:cNvSpPr/>
              <p:nvPr/>
            </p:nvSpPr>
            <p:spPr>
              <a:xfrm>
                <a:off x="1184612" y="4479925"/>
                <a:ext cx="304499" cy="156000"/>
              </a:xfrm>
              <a:custGeom>
                <a:rect b="b" l="l" r="r" t="t"/>
                <a:pathLst>
                  <a:path extrusionOk="0" h="120000" w="12000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cap="flat" cmpd="sng" w="9525">
                <a:solidFill>
                  <a:schemeClr val="lt1"/>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pSp>
      </p:grpSp>
      <p:grpSp>
        <p:nvGrpSpPr>
          <p:cNvPr id="1191" name="Google Shape;1191;p69"/>
          <p:cNvGrpSpPr/>
          <p:nvPr/>
        </p:nvGrpSpPr>
        <p:grpSpPr>
          <a:xfrm>
            <a:off x="229217" y="1448404"/>
            <a:ext cx="4685656" cy="535250"/>
            <a:chOff x="2395560" y="1063229"/>
            <a:chExt cx="4686321" cy="535326"/>
          </a:xfrm>
        </p:grpSpPr>
        <p:grpSp>
          <p:nvGrpSpPr>
            <p:cNvPr id="1192" name="Google Shape;1192;p69"/>
            <p:cNvGrpSpPr/>
            <p:nvPr/>
          </p:nvGrpSpPr>
          <p:grpSpPr>
            <a:xfrm>
              <a:off x="4767555" y="1063229"/>
              <a:ext cx="535325" cy="535325"/>
              <a:chOff x="4987880" y="937187"/>
              <a:chExt cx="592449" cy="592449"/>
            </a:xfrm>
          </p:grpSpPr>
          <p:sp>
            <p:nvSpPr>
              <p:cNvPr id="1193" name="Google Shape;1193;p69"/>
              <p:cNvSpPr/>
              <p:nvPr/>
            </p:nvSpPr>
            <p:spPr>
              <a:xfrm>
                <a:off x="4987880"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Config Mgt</a:t>
                </a:r>
                <a:endParaRPr/>
              </a:p>
            </p:txBody>
          </p:sp>
          <p:grpSp>
            <p:nvGrpSpPr>
              <p:cNvPr id="1194" name="Google Shape;1194;p69"/>
              <p:cNvGrpSpPr/>
              <p:nvPr/>
            </p:nvGrpSpPr>
            <p:grpSpPr>
              <a:xfrm>
                <a:off x="5119766" y="1010742"/>
                <a:ext cx="305668" cy="305247"/>
                <a:chOff x="-1397750" y="2019900"/>
                <a:chExt cx="706498" cy="731700"/>
              </a:xfrm>
            </p:grpSpPr>
            <p:sp>
              <p:nvSpPr>
                <p:cNvPr id="1195" name="Google Shape;1195;p69"/>
                <p:cNvSpPr/>
                <p:nvPr/>
              </p:nvSpPr>
              <p:spPr>
                <a:xfrm>
                  <a:off x="-1397750" y="2019900"/>
                  <a:ext cx="706498" cy="731700"/>
                </a:xfrm>
                <a:custGeom>
                  <a:rect b="b" l="l" r="r" t="t"/>
                  <a:pathLst>
                    <a:path extrusionOk="0" h="120000" w="12000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196" name="Google Shape;1196;p69"/>
                <p:cNvSpPr/>
                <p:nvPr/>
              </p:nvSpPr>
              <p:spPr>
                <a:xfrm>
                  <a:off x="-1180262" y="2242150"/>
                  <a:ext cx="277800" cy="281098"/>
                </a:xfrm>
                <a:custGeom>
                  <a:rect b="b" l="l" r="r" t="t"/>
                  <a:pathLst>
                    <a:path extrusionOk="0" h="120000" w="12000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grpSp>
        </p:grpSp>
        <p:grpSp>
          <p:nvGrpSpPr>
            <p:cNvPr id="1197" name="Google Shape;1197;p69"/>
            <p:cNvGrpSpPr/>
            <p:nvPr/>
          </p:nvGrpSpPr>
          <p:grpSpPr>
            <a:xfrm>
              <a:off x="5360554" y="1063229"/>
              <a:ext cx="535325" cy="535325"/>
              <a:chOff x="5638350" y="937187"/>
              <a:chExt cx="592449" cy="592449"/>
            </a:xfrm>
          </p:grpSpPr>
          <p:sp>
            <p:nvSpPr>
              <p:cNvPr id="1198" name="Google Shape;1198;p69"/>
              <p:cNvSpPr/>
              <p:nvPr/>
            </p:nvSpPr>
            <p:spPr>
              <a:xfrm>
                <a:off x="5638350"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Monitoring</a:t>
                </a:r>
                <a:endParaRPr/>
              </a:p>
            </p:txBody>
          </p:sp>
          <p:grpSp>
            <p:nvGrpSpPr>
              <p:cNvPr id="1199" name="Google Shape;1199;p69"/>
              <p:cNvGrpSpPr/>
              <p:nvPr/>
            </p:nvGrpSpPr>
            <p:grpSpPr>
              <a:xfrm>
                <a:off x="5737829" y="990565"/>
                <a:ext cx="393483" cy="364392"/>
                <a:chOff x="-5046662" y="-195256"/>
                <a:chExt cx="906598" cy="736499"/>
              </a:xfrm>
            </p:grpSpPr>
            <p:sp>
              <p:nvSpPr>
                <p:cNvPr id="1200" name="Google Shape;1200;p69"/>
                <p:cNvSpPr/>
                <p:nvPr/>
              </p:nvSpPr>
              <p:spPr>
                <a:xfrm>
                  <a:off x="-5046662" y="-195256"/>
                  <a:ext cx="906598" cy="736499"/>
                </a:xfrm>
                <a:custGeom>
                  <a:rect b="b" l="l" r="r" t="t"/>
                  <a:pathLst>
                    <a:path extrusionOk="0" h="120000" w="12000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01" name="Google Shape;1201;p69"/>
                <p:cNvSpPr/>
                <p:nvPr/>
              </p:nvSpPr>
              <p:spPr>
                <a:xfrm>
                  <a:off x="-4991100" y="-138106"/>
                  <a:ext cx="793800" cy="452400"/>
                </a:xfrm>
                <a:custGeom>
                  <a:rect b="b" l="l" r="r" t="t"/>
                  <a:pathLst>
                    <a:path extrusionOk="0" h="120000" w="12000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02" name="Google Shape;1202;p69"/>
                <p:cNvSpPr/>
                <p:nvPr/>
              </p:nvSpPr>
              <p:spPr>
                <a:xfrm>
                  <a:off x="-4622800" y="342900"/>
                  <a:ext cx="57298" cy="57298"/>
                </a:xfrm>
                <a:prstGeom prst="ellipse">
                  <a:avLst/>
                </a:pr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grpSp>
        </p:grpSp>
        <p:grpSp>
          <p:nvGrpSpPr>
            <p:cNvPr id="1203" name="Google Shape;1203;p69"/>
            <p:cNvGrpSpPr/>
            <p:nvPr/>
          </p:nvGrpSpPr>
          <p:grpSpPr>
            <a:xfrm>
              <a:off x="5953553" y="1063229"/>
              <a:ext cx="535325" cy="535325"/>
              <a:chOff x="6318835" y="937187"/>
              <a:chExt cx="592449" cy="592449"/>
            </a:xfrm>
          </p:grpSpPr>
          <p:sp>
            <p:nvSpPr>
              <p:cNvPr id="1204" name="Google Shape;1204;p69"/>
              <p:cNvSpPr/>
              <p:nvPr/>
            </p:nvSpPr>
            <p:spPr>
              <a:xfrm>
                <a:off x="6318835"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Logging</a:t>
                </a:r>
                <a:endParaRPr/>
              </a:p>
            </p:txBody>
          </p:sp>
          <p:grpSp>
            <p:nvGrpSpPr>
              <p:cNvPr id="1205" name="Google Shape;1205;p69"/>
              <p:cNvGrpSpPr/>
              <p:nvPr/>
            </p:nvGrpSpPr>
            <p:grpSpPr>
              <a:xfrm>
                <a:off x="6493696" y="1010745"/>
                <a:ext cx="242721" cy="297065"/>
                <a:chOff x="-1890940" y="3843287"/>
                <a:chExt cx="502227" cy="656999"/>
              </a:xfrm>
            </p:grpSpPr>
            <p:sp>
              <p:nvSpPr>
                <p:cNvPr id="1206" name="Google Shape;1206;p69"/>
                <p:cNvSpPr/>
                <p:nvPr/>
              </p:nvSpPr>
              <p:spPr>
                <a:xfrm>
                  <a:off x="-1890940" y="3843287"/>
                  <a:ext cx="502200" cy="656999"/>
                </a:xfrm>
                <a:custGeom>
                  <a:rect b="b" l="l" r="r" t="t"/>
                  <a:pathLst>
                    <a:path extrusionOk="0" h="120000" w="12000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07" name="Google Shape;1207;p69"/>
                <p:cNvSpPr/>
                <p:nvPr/>
              </p:nvSpPr>
              <p:spPr>
                <a:xfrm>
                  <a:off x="-1573512" y="4314823"/>
                  <a:ext cx="184799" cy="185399"/>
                </a:xfrm>
                <a:custGeom>
                  <a:rect b="b" l="l" r="r" t="t"/>
                  <a:pathLst>
                    <a:path extrusionOk="0" h="120000" w="12000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08" name="Google Shape;1208;p69"/>
                <p:cNvSpPr/>
                <p:nvPr/>
              </p:nvSpPr>
              <p:spPr>
                <a:xfrm>
                  <a:off x="-1808050" y="3978976"/>
                  <a:ext cx="336598" cy="29997"/>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09" name="Google Shape;1209;p69"/>
                <p:cNvSpPr/>
                <p:nvPr/>
              </p:nvSpPr>
              <p:spPr>
                <a:xfrm>
                  <a:off x="-1808050" y="4077214"/>
                  <a:ext cx="336598" cy="29997"/>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sp>
              <p:nvSpPr>
                <p:cNvPr id="1210" name="Google Shape;1210;p69"/>
                <p:cNvSpPr/>
                <p:nvPr/>
              </p:nvSpPr>
              <p:spPr>
                <a:xfrm>
                  <a:off x="-1808050" y="4175451"/>
                  <a:ext cx="336598" cy="29997"/>
                </a:xfrm>
                <a:prstGeom prst="rect">
                  <a:avLst/>
                </a:pr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grpSp>
        </p:grpSp>
        <p:grpSp>
          <p:nvGrpSpPr>
            <p:cNvPr id="1211" name="Google Shape;1211;p69"/>
            <p:cNvGrpSpPr/>
            <p:nvPr/>
          </p:nvGrpSpPr>
          <p:grpSpPr>
            <a:xfrm>
              <a:off x="2395560" y="1063229"/>
              <a:ext cx="535325" cy="535325"/>
              <a:chOff x="2392941" y="937187"/>
              <a:chExt cx="592449" cy="592449"/>
            </a:xfrm>
          </p:grpSpPr>
          <p:sp>
            <p:nvSpPr>
              <p:cNvPr id="1212" name="Google Shape;1212;p69"/>
              <p:cNvSpPr/>
              <p:nvPr/>
            </p:nvSpPr>
            <p:spPr>
              <a:xfrm>
                <a:off x="2392941"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CI/CD</a:t>
                </a:r>
                <a:endParaRPr/>
              </a:p>
            </p:txBody>
          </p:sp>
          <p:sp>
            <p:nvSpPr>
              <p:cNvPr id="1213" name="Google Shape;1213;p69"/>
              <p:cNvSpPr/>
              <p:nvPr/>
            </p:nvSpPr>
            <p:spPr>
              <a:xfrm>
                <a:off x="2512692" y="990566"/>
                <a:ext cx="352943" cy="347385"/>
              </a:xfrm>
              <a:custGeom>
                <a:rect b="b" l="l" r="r" t="t"/>
                <a:pathLst>
                  <a:path extrusionOk="0" h="120000" w="12000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900">
                  <a:solidFill>
                    <a:srgbClr val="24ACFF"/>
                  </a:solidFill>
                  <a:latin typeface="Arial"/>
                  <a:ea typeface="Arial"/>
                  <a:cs typeface="Arial"/>
                  <a:sym typeface="Arial"/>
                </a:endParaRPr>
              </a:p>
            </p:txBody>
          </p:sp>
        </p:grpSp>
        <p:sp>
          <p:nvSpPr>
            <p:cNvPr id="1214" name="Google Shape;1214;p69"/>
            <p:cNvSpPr/>
            <p:nvPr/>
          </p:nvSpPr>
          <p:spPr>
            <a:xfrm>
              <a:off x="6546555" y="1063229"/>
              <a:ext cx="535326" cy="535326"/>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..more..</a:t>
              </a:r>
              <a:endParaRPr/>
            </a:p>
          </p:txBody>
        </p:sp>
        <p:grpSp>
          <p:nvGrpSpPr>
            <p:cNvPr id="1215" name="Google Shape;1215;p69"/>
            <p:cNvGrpSpPr/>
            <p:nvPr/>
          </p:nvGrpSpPr>
          <p:grpSpPr>
            <a:xfrm>
              <a:off x="2988559" y="1063229"/>
              <a:ext cx="535325" cy="535325"/>
              <a:chOff x="3041041" y="937187"/>
              <a:chExt cx="592449" cy="592449"/>
            </a:xfrm>
          </p:grpSpPr>
          <p:sp>
            <p:nvSpPr>
              <p:cNvPr id="1216" name="Google Shape;1216;p69"/>
              <p:cNvSpPr/>
              <p:nvPr/>
            </p:nvSpPr>
            <p:spPr>
              <a:xfrm>
                <a:off x="3041041"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Images</a:t>
                </a:r>
                <a:endParaRPr/>
              </a:p>
            </p:txBody>
          </p:sp>
          <p:grpSp>
            <p:nvGrpSpPr>
              <p:cNvPr id="1217" name="Google Shape;1217;p69"/>
              <p:cNvGrpSpPr/>
              <p:nvPr/>
            </p:nvGrpSpPr>
            <p:grpSpPr>
              <a:xfrm>
                <a:off x="3181769" y="1039273"/>
                <a:ext cx="310994" cy="236044"/>
                <a:chOff x="9296400" y="1214437"/>
                <a:chExt cx="573088" cy="434974"/>
              </a:xfrm>
            </p:grpSpPr>
            <p:sp>
              <p:nvSpPr>
                <p:cNvPr id="1218" name="Google Shape;1218;p69"/>
                <p:cNvSpPr/>
                <p:nvPr/>
              </p:nvSpPr>
              <p:spPr>
                <a:xfrm>
                  <a:off x="9380539" y="1374775"/>
                  <a:ext cx="488949" cy="274636"/>
                </a:xfrm>
                <a:custGeom>
                  <a:rect b="b" l="l" r="r" t="t"/>
                  <a:pathLst>
                    <a:path extrusionOk="0" h="120000" w="12000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19" name="Google Shape;1219;p69"/>
                <p:cNvSpPr/>
                <p:nvPr/>
              </p:nvSpPr>
              <p:spPr>
                <a:xfrm>
                  <a:off x="9348789" y="1290637"/>
                  <a:ext cx="482599" cy="274636"/>
                </a:xfrm>
                <a:custGeom>
                  <a:rect b="b" l="l" r="r" t="t"/>
                  <a:pathLst>
                    <a:path extrusionOk="0" h="120000" w="12000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20" name="Google Shape;1220;p69"/>
                <p:cNvSpPr/>
                <p:nvPr/>
              </p:nvSpPr>
              <p:spPr>
                <a:xfrm>
                  <a:off x="9296400" y="1214437"/>
                  <a:ext cx="481013" cy="274636"/>
                </a:xfrm>
                <a:custGeom>
                  <a:rect b="b" l="l" r="r" t="t"/>
                  <a:pathLst>
                    <a:path extrusionOk="0" h="120000" w="12000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cxnSp>
              <p:nvCxnSpPr>
                <p:cNvPr id="1221" name="Google Shape;1221;p69"/>
                <p:cNvCxnSpPr/>
                <p:nvPr/>
              </p:nvCxnSpPr>
              <p:spPr>
                <a:xfrm flipH="1" rot="10800000">
                  <a:off x="9432925" y="1290637"/>
                  <a:ext cx="69847" cy="114300"/>
                </a:xfrm>
                <a:prstGeom prst="straightConnector1">
                  <a:avLst/>
                </a:prstGeom>
                <a:noFill/>
                <a:ln cap="rnd" cmpd="sng" w="19050">
                  <a:solidFill>
                    <a:srgbClr val="24ACFF"/>
                  </a:solidFill>
                  <a:prstDash val="solid"/>
                  <a:round/>
                  <a:headEnd len="sm" w="sm" type="none"/>
                  <a:tailEnd len="sm" w="sm" type="none"/>
                </a:ln>
              </p:spPr>
            </p:cxnSp>
            <p:cxnSp>
              <p:nvCxnSpPr>
                <p:cNvPr id="1222" name="Google Shape;1222;p69"/>
                <p:cNvCxnSpPr/>
                <p:nvPr/>
              </p:nvCxnSpPr>
              <p:spPr>
                <a:xfrm flipH="1" rot="10800000">
                  <a:off x="9502775" y="1290637"/>
                  <a:ext cx="68263" cy="114300"/>
                </a:xfrm>
                <a:prstGeom prst="straightConnector1">
                  <a:avLst/>
                </a:prstGeom>
                <a:noFill/>
                <a:ln cap="rnd" cmpd="sng" w="19050">
                  <a:solidFill>
                    <a:srgbClr val="24ACFF"/>
                  </a:solidFill>
                  <a:prstDash val="solid"/>
                  <a:round/>
                  <a:headEnd len="sm" w="sm" type="none"/>
                  <a:tailEnd len="sm" w="sm" type="none"/>
                </a:ln>
              </p:spPr>
            </p:cxnSp>
            <p:cxnSp>
              <p:nvCxnSpPr>
                <p:cNvPr id="1223" name="Google Shape;1223;p69"/>
                <p:cNvCxnSpPr/>
                <p:nvPr/>
              </p:nvCxnSpPr>
              <p:spPr>
                <a:xfrm flipH="1" rot="10800000">
                  <a:off x="9571039" y="1290637"/>
                  <a:ext cx="68263" cy="114300"/>
                </a:xfrm>
                <a:prstGeom prst="straightConnector1">
                  <a:avLst/>
                </a:prstGeom>
                <a:noFill/>
                <a:ln cap="rnd" cmpd="sng" w="19050">
                  <a:solidFill>
                    <a:srgbClr val="24ACFF"/>
                  </a:solidFill>
                  <a:prstDash val="solid"/>
                  <a:round/>
                  <a:headEnd len="sm" w="sm" type="none"/>
                  <a:tailEnd len="sm" w="sm" type="none"/>
                </a:ln>
              </p:spPr>
            </p:cxnSp>
          </p:grpSp>
        </p:grpSp>
        <p:grpSp>
          <p:nvGrpSpPr>
            <p:cNvPr id="1224" name="Google Shape;1224;p69"/>
            <p:cNvGrpSpPr/>
            <p:nvPr/>
          </p:nvGrpSpPr>
          <p:grpSpPr>
            <a:xfrm>
              <a:off x="3581557" y="1063229"/>
              <a:ext cx="535325" cy="535325"/>
              <a:chOff x="3688712" y="937187"/>
              <a:chExt cx="592449" cy="592449"/>
            </a:xfrm>
          </p:grpSpPr>
          <p:sp>
            <p:nvSpPr>
              <p:cNvPr id="1225" name="Google Shape;1225;p69"/>
              <p:cNvSpPr/>
              <p:nvPr/>
            </p:nvSpPr>
            <p:spPr>
              <a:xfrm>
                <a:off x="3688712"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Networking</a:t>
                </a:r>
                <a:endParaRPr/>
              </a:p>
            </p:txBody>
          </p:sp>
          <p:grpSp>
            <p:nvGrpSpPr>
              <p:cNvPr id="1226" name="Google Shape;1226;p69"/>
              <p:cNvGrpSpPr/>
              <p:nvPr/>
            </p:nvGrpSpPr>
            <p:grpSpPr>
              <a:xfrm>
                <a:off x="3847615" y="1066273"/>
                <a:ext cx="274638" cy="273359"/>
                <a:chOff x="11337925" y="1190625"/>
                <a:chExt cx="474663" cy="474661"/>
              </a:xfrm>
            </p:grpSpPr>
            <p:sp>
              <p:nvSpPr>
                <p:cNvPr id="1227" name="Google Shape;1227;p69"/>
                <p:cNvSpPr/>
                <p:nvPr/>
              </p:nvSpPr>
              <p:spPr>
                <a:xfrm>
                  <a:off x="11536364" y="1190625"/>
                  <a:ext cx="276224" cy="274636"/>
                </a:xfrm>
                <a:custGeom>
                  <a:rect b="b" l="l" r="r" t="t"/>
                  <a:pathLst>
                    <a:path extrusionOk="0" h="120000" w="12000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28" name="Google Shape;1228;p69"/>
                <p:cNvSpPr/>
                <p:nvPr/>
              </p:nvSpPr>
              <p:spPr>
                <a:xfrm>
                  <a:off x="11337925" y="1382712"/>
                  <a:ext cx="274636" cy="282574"/>
                </a:xfrm>
                <a:custGeom>
                  <a:rect b="b" l="l" r="r" t="t"/>
                  <a:pathLst>
                    <a:path extrusionOk="0" h="120000" w="12000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29" name="Google Shape;1229;p69"/>
                <p:cNvSpPr/>
                <p:nvPr/>
              </p:nvSpPr>
              <p:spPr>
                <a:xfrm>
                  <a:off x="11444289" y="1304925"/>
                  <a:ext cx="53974" cy="46035"/>
                </a:xfrm>
                <a:custGeom>
                  <a:rect b="b" l="l" r="r" t="t"/>
                  <a:pathLst>
                    <a:path extrusionOk="0" h="120000" w="120000">
                      <a:moveTo>
                        <a:pt x="0" y="120000"/>
                      </a:moveTo>
                      <a:cubicBezTo>
                        <a:pt x="17142" y="100000"/>
                        <a:pt x="17142" y="60000"/>
                        <a:pt x="51428" y="40000"/>
                      </a:cubicBezTo>
                      <a:cubicBezTo>
                        <a:pt x="68571" y="20000"/>
                        <a:pt x="85714" y="0"/>
                        <a:pt x="119999"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0" name="Google Shape;1230;p69"/>
                <p:cNvSpPr/>
                <p:nvPr/>
              </p:nvSpPr>
              <p:spPr>
                <a:xfrm>
                  <a:off x="11406189" y="1258887"/>
                  <a:ext cx="84138" cy="84138"/>
                </a:xfrm>
                <a:custGeom>
                  <a:rect b="b" l="l" r="r" t="t"/>
                  <a:pathLst>
                    <a:path extrusionOk="0" h="120000" w="120000">
                      <a:moveTo>
                        <a:pt x="0" y="120000"/>
                      </a:moveTo>
                      <a:cubicBezTo>
                        <a:pt x="10909" y="87272"/>
                        <a:pt x="21818" y="65454"/>
                        <a:pt x="43636" y="43636"/>
                      </a:cubicBezTo>
                      <a:cubicBezTo>
                        <a:pt x="65454" y="21818"/>
                        <a:pt x="87272" y="10909"/>
                        <a:pt x="120000"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1" name="Google Shape;1231;p69"/>
                <p:cNvSpPr/>
                <p:nvPr/>
              </p:nvSpPr>
              <p:spPr>
                <a:xfrm>
                  <a:off x="11368089" y="1220787"/>
                  <a:ext cx="114300" cy="115888"/>
                </a:xfrm>
                <a:custGeom>
                  <a:rect b="b" l="l" r="r" t="t"/>
                  <a:pathLst>
                    <a:path extrusionOk="0" h="120000" w="120000">
                      <a:moveTo>
                        <a:pt x="0" y="120000"/>
                      </a:moveTo>
                      <a:cubicBezTo>
                        <a:pt x="0" y="88000"/>
                        <a:pt x="16000" y="64000"/>
                        <a:pt x="40000" y="40000"/>
                      </a:cubicBezTo>
                      <a:cubicBezTo>
                        <a:pt x="64000" y="16000"/>
                        <a:pt x="88000" y="8000"/>
                        <a:pt x="120000" y="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2" name="Google Shape;1232;p69"/>
                <p:cNvSpPr/>
                <p:nvPr/>
              </p:nvSpPr>
              <p:spPr>
                <a:xfrm>
                  <a:off x="11644314" y="1497012"/>
                  <a:ext cx="44450" cy="46035"/>
                </a:xfrm>
                <a:custGeom>
                  <a:rect b="b" l="l" r="r" t="t"/>
                  <a:pathLst>
                    <a:path extrusionOk="0" h="120000" w="120000">
                      <a:moveTo>
                        <a:pt x="120000" y="0"/>
                      </a:moveTo>
                      <a:cubicBezTo>
                        <a:pt x="120000" y="40000"/>
                        <a:pt x="100000" y="60000"/>
                        <a:pt x="80000" y="80000"/>
                      </a:cubicBezTo>
                      <a:cubicBezTo>
                        <a:pt x="60000" y="100000"/>
                        <a:pt x="20000" y="12000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3" name="Google Shape;1233;p69"/>
                <p:cNvSpPr/>
                <p:nvPr/>
              </p:nvSpPr>
              <p:spPr>
                <a:xfrm>
                  <a:off x="11650664" y="1504950"/>
                  <a:ext cx="84138" cy="82550"/>
                </a:xfrm>
                <a:custGeom>
                  <a:rect b="b" l="l" r="r" t="t"/>
                  <a:pathLst>
                    <a:path extrusionOk="0" h="120000" w="120000">
                      <a:moveTo>
                        <a:pt x="120000" y="0"/>
                      </a:moveTo>
                      <a:cubicBezTo>
                        <a:pt x="109090" y="32727"/>
                        <a:pt x="98181" y="54545"/>
                        <a:pt x="76363" y="76363"/>
                      </a:cubicBezTo>
                      <a:cubicBezTo>
                        <a:pt x="54545" y="98181"/>
                        <a:pt x="32727" y="10909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4" name="Google Shape;1234;p69"/>
                <p:cNvSpPr/>
                <p:nvPr/>
              </p:nvSpPr>
              <p:spPr>
                <a:xfrm>
                  <a:off x="11658600" y="1511300"/>
                  <a:ext cx="114300" cy="115888"/>
                </a:xfrm>
                <a:custGeom>
                  <a:rect b="b" l="l" r="r" t="t"/>
                  <a:pathLst>
                    <a:path extrusionOk="0" h="120000" w="120000">
                      <a:moveTo>
                        <a:pt x="120000" y="0"/>
                      </a:moveTo>
                      <a:cubicBezTo>
                        <a:pt x="112000" y="32000"/>
                        <a:pt x="104000" y="56000"/>
                        <a:pt x="80000" y="80000"/>
                      </a:cubicBezTo>
                      <a:cubicBezTo>
                        <a:pt x="56000" y="104000"/>
                        <a:pt x="32000" y="112000"/>
                        <a:pt x="0" y="120000"/>
                      </a:cubicBezTo>
                    </a:path>
                  </a:pathLst>
                </a:cu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grpSp>
        </p:grpSp>
        <p:grpSp>
          <p:nvGrpSpPr>
            <p:cNvPr id="1235" name="Google Shape;1235;p69"/>
            <p:cNvGrpSpPr/>
            <p:nvPr/>
          </p:nvGrpSpPr>
          <p:grpSpPr>
            <a:xfrm>
              <a:off x="4174556" y="1063229"/>
              <a:ext cx="535325" cy="535325"/>
              <a:chOff x="4343398" y="937187"/>
              <a:chExt cx="592449" cy="592449"/>
            </a:xfrm>
          </p:grpSpPr>
          <p:sp>
            <p:nvSpPr>
              <p:cNvPr id="1236" name="Google Shape;1236;p69"/>
              <p:cNvSpPr/>
              <p:nvPr/>
            </p:nvSpPr>
            <p:spPr>
              <a:xfrm>
                <a:off x="4343398" y="937187"/>
                <a:ext cx="592449" cy="592449"/>
              </a:xfrm>
              <a:prstGeom prst="rect">
                <a:avLst/>
              </a:prstGeom>
              <a:solidFill>
                <a:schemeClr val="lt1"/>
              </a:solidFill>
              <a:ln cap="flat" cmpd="sng" w="12700">
                <a:solidFill>
                  <a:srgbClr val="24ACFF"/>
                </a:solidFill>
                <a:prstDash val="solid"/>
                <a:round/>
                <a:headEnd len="sm" w="sm" type="none"/>
                <a:tailEnd len="sm" w="sm" type="none"/>
              </a:ln>
            </p:spPr>
            <p:txBody>
              <a:bodyPr anchorCtr="0" anchor="b" bIns="45675" lIns="0" spcFirstLastPara="1" rIns="0" wrap="square" tIns="0">
                <a:noAutofit/>
              </a:bodyPr>
              <a:lstStyle/>
              <a:p>
                <a:pPr indent="0" lvl="0" marL="0" marR="0" rtl="0" algn="ctr">
                  <a:spcBef>
                    <a:spcPts val="0"/>
                  </a:spcBef>
                  <a:spcAft>
                    <a:spcPts val="0"/>
                  </a:spcAft>
                  <a:buNone/>
                </a:pPr>
                <a:r>
                  <a:rPr lang="en-US" sz="800">
                    <a:solidFill>
                      <a:srgbClr val="24ACFF"/>
                    </a:solidFill>
                    <a:latin typeface="Arial"/>
                    <a:ea typeface="Arial"/>
                    <a:cs typeface="Arial"/>
                    <a:sym typeface="Arial"/>
                  </a:rPr>
                  <a:t>Volumes</a:t>
                </a:r>
                <a:endParaRPr/>
              </a:p>
            </p:txBody>
          </p:sp>
          <p:grpSp>
            <p:nvGrpSpPr>
              <p:cNvPr id="1237" name="Google Shape;1237;p69"/>
              <p:cNvGrpSpPr/>
              <p:nvPr/>
            </p:nvGrpSpPr>
            <p:grpSpPr>
              <a:xfrm>
                <a:off x="4484915" y="1083028"/>
                <a:ext cx="309416" cy="239849"/>
                <a:chOff x="9342439" y="3452812"/>
                <a:chExt cx="473075" cy="366712"/>
              </a:xfrm>
            </p:grpSpPr>
            <p:sp>
              <p:nvSpPr>
                <p:cNvPr id="1238" name="Google Shape;1238;p69"/>
                <p:cNvSpPr/>
                <p:nvPr/>
              </p:nvSpPr>
              <p:spPr>
                <a:xfrm>
                  <a:off x="9342439" y="3667125"/>
                  <a:ext cx="473075" cy="152399"/>
                </a:xfrm>
                <a:custGeom>
                  <a:rect b="b" l="l" r="r" t="t"/>
                  <a:pathLst>
                    <a:path extrusionOk="0" h="120000" w="12000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cap="rnd" cmpd="sng" w="19050">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39" name="Google Shape;1239;p69"/>
                <p:cNvSpPr/>
                <p:nvPr/>
              </p:nvSpPr>
              <p:spPr>
                <a:xfrm>
                  <a:off x="9342439" y="3452812"/>
                  <a:ext cx="473075" cy="252412"/>
                </a:xfrm>
                <a:custGeom>
                  <a:rect b="b" l="l" r="r" t="t"/>
                  <a:pathLst>
                    <a:path extrusionOk="0" h="120000" w="12000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cap="rnd" cmpd="sng" w="19050">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40" name="Google Shape;1240;p69"/>
                <p:cNvSpPr/>
                <p:nvPr/>
              </p:nvSpPr>
              <p:spPr>
                <a:xfrm>
                  <a:off x="9739314" y="3735387"/>
                  <a:ext cx="15875" cy="15875"/>
                </a:xfrm>
                <a:prstGeom prst="ellipse">
                  <a:avLst/>
                </a:prstGeom>
                <a:solidFill>
                  <a:schemeClr val="lt1"/>
                </a:solidFill>
                <a:ln cap="rnd" cmpd="sng" w="19050">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41" name="Google Shape;1241;p69"/>
                <p:cNvSpPr/>
                <p:nvPr/>
              </p:nvSpPr>
              <p:spPr>
                <a:xfrm>
                  <a:off x="9418639" y="3667125"/>
                  <a:ext cx="68263" cy="152399"/>
                </a:xfrm>
                <a:prstGeom prst="rect">
                  <a:avLst/>
                </a:prstGeom>
                <a:solidFill>
                  <a:schemeClr val="lt1"/>
                </a:solidFill>
                <a:ln cap="flat" cmpd="sng" w="19050">
                  <a:solidFill>
                    <a:srgbClr val="24ACFF"/>
                  </a:solidFill>
                  <a:prstDash val="solid"/>
                  <a:miter lim="8000"/>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sp>
              <p:nvSpPr>
                <p:cNvPr id="1242" name="Google Shape;1242;p69"/>
                <p:cNvSpPr/>
                <p:nvPr/>
              </p:nvSpPr>
              <p:spPr>
                <a:xfrm>
                  <a:off x="9693275" y="3735387"/>
                  <a:ext cx="15875" cy="15875"/>
                </a:xfrm>
                <a:prstGeom prst="ellipse">
                  <a:avLst/>
                </a:prstGeom>
                <a:solidFill>
                  <a:schemeClr val="lt1"/>
                </a:solidFill>
                <a:ln cap="rnd" cmpd="sng" w="19050">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800">
                    <a:solidFill>
                      <a:srgbClr val="24ACFF"/>
                    </a:solidFill>
                    <a:latin typeface="Arial"/>
                    <a:ea typeface="Arial"/>
                    <a:cs typeface="Arial"/>
                    <a:sym typeface="Arial"/>
                  </a:endParaRPr>
                </a:p>
              </p:txBody>
            </p:sp>
          </p:grpSp>
        </p:grpSp>
      </p:grpSp>
      <p:grpSp>
        <p:nvGrpSpPr>
          <p:cNvPr id="1243" name="Google Shape;1243;p69"/>
          <p:cNvGrpSpPr/>
          <p:nvPr/>
        </p:nvGrpSpPr>
        <p:grpSpPr>
          <a:xfrm>
            <a:off x="1866815" y="4255998"/>
            <a:ext cx="1396505" cy="369955"/>
            <a:chOff x="1866431" y="4256237"/>
            <a:chExt cx="1396703" cy="370008"/>
          </a:xfrm>
        </p:grpSpPr>
        <p:sp>
          <p:nvSpPr>
            <p:cNvPr id="1244" name="Google Shape;1244;p69"/>
            <p:cNvSpPr/>
            <p:nvPr/>
          </p:nvSpPr>
          <p:spPr>
            <a:xfrm>
              <a:off x="1866431" y="4256237"/>
              <a:ext cx="1396703" cy="370008"/>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457170" lvl="0" marL="0" marR="0" rtl="0" algn="ctr">
                <a:spcBef>
                  <a:spcPts val="0"/>
                </a:spcBef>
                <a:spcAft>
                  <a:spcPts val="0"/>
                </a:spcAft>
                <a:buNone/>
              </a:pPr>
              <a:r>
                <a:rPr lang="en-US" sz="900">
                  <a:solidFill>
                    <a:srgbClr val="24ACFF"/>
                  </a:solidFill>
                  <a:latin typeface="Arial"/>
                  <a:ea typeface="Arial"/>
                  <a:cs typeface="Arial"/>
                  <a:sym typeface="Arial"/>
                </a:rPr>
                <a:t>Virtual</a:t>
              </a:r>
              <a:endParaRPr/>
            </a:p>
          </p:txBody>
        </p:sp>
        <p:sp>
          <p:nvSpPr>
            <p:cNvPr id="1245" name="Google Shape;1245;p69"/>
            <p:cNvSpPr/>
            <p:nvPr/>
          </p:nvSpPr>
          <p:spPr>
            <a:xfrm>
              <a:off x="2012015" y="4354389"/>
              <a:ext cx="129843" cy="125234"/>
            </a:xfrm>
            <a:prstGeom prst="rect">
              <a:avLst/>
            </a:prstGeom>
            <a:noFill/>
            <a:ln cap="flat" cmpd="sng" w="19050">
              <a:solidFill>
                <a:srgbClr val="24ACF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400">
                <a:solidFill>
                  <a:srgbClr val="24ACFF"/>
                </a:solidFill>
                <a:latin typeface="Arial"/>
                <a:ea typeface="Arial"/>
                <a:cs typeface="Arial"/>
                <a:sym typeface="Arial"/>
              </a:endParaRPr>
            </a:p>
          </p:txBody>
        </p:sp>
        <p:sp>
          <p:nvSpPr>
            <p:cNvPr id="1246" name="Google Shape;1246;p69"/>
            <p:cNvSpPr/>
            <p:nvPr/>
          </p:nvSpPr>
          <p:spPr>
            <a:xfrm>
              <a:off x="2057891" y="4411832"/>
              <a:ext cx="129843" cy="125234"/>
            </a:xfrm>
            <a:prstGeom prst="rect">
              <a:avLst/>
            </a:prstGeom>
            <a:noFill/>
            <a:ln cap="flat" cmpd="sng" w="19050">
              <a:solidFill>
                <a:srgbClr val="24ACFF"/>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400">
                <a:solidFill>
                  <a:srgbClr val="24ACFF"/>
                </a:solidFill>
                <a:latin typeface="Arial"/>
                <a:ea typeface="Arial"/>
                <a:cs typeface="Arial"/>
                <a:sym typeface="Arial"/>
              </a:endParaRPr>
            </a:p>
          </p:txBody>
        </p:sp>
      </p:grpSp>
      <p:grpSp>
        <p:nvGrpSpPr>
          <p:cNvPr id="1247" name="Google Shape;1247;p69"/>
          <p:cNvGrpSpPr/>
          <p:nvPr/>
        </p:nvGrpSpPr>
        <p:grpSpPr>
          <a:xfrm>
            <a:off x="3418512" y="4251757"/>
            <a:ext cx="1477777" cy="380670"/>
            <a:chOff x="1759883" y="4604425"/>
            <a:chExt cx="1794342" cy="421350"/>
          </a:xfrm>
        </p:grpSpPr>
        <p:sp>
          <p:nvSpPr>
            <p:cNvPr id="1248" name="Google Shape;1248;p69"/>
            <p:cNvSpPr/>
            <p:nvPr/>
          </p:nvSpPr>
          <p:spPr>
            <a:xfrm>
              <a:off x="1759883" y="4604425"/>
              <a:ext cx="1794342" cy="421350"/>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3175" lvl="0" marL="460345" marR="0" rtl="0" algn="ctr">
                <a:spcBef>
                  <a:spcPts val="0"/>
                </a:spcBef>
                <a:spcAft>
                  <a:spcPts val="0"/>
                </a:spcAft>
                <a:buNone/>
              </a:pPr>
              <a:r>
                <a:rPr lang="en-US" sz="900">
                  <a:solidFill>
                    <a:srgbClr val="24ACFF"/>
                  </a:solidFill>
                  <a:latin typeface="Arial"/>
                  <a:ea typeface="Arial"/>
                  <a:cs typeface="Arial"/>
                  <a:sym typeface="Arial"/>
                </a:rPr>
                <a:t>Public Cloud</a:t>
              </a:r>
              <a:endParaRPr/>
            </a:p>
          </p:txBody>
        </p:sp>
        <p:sp>
          <p:nvSpPr>
            <p:cNvPr id="1249" name="Google Shape;1249;p69"/>
            <p:cNvSpPr/>
            <p:nvPr/>
          </p:nvSpPr>
          <p:spPr>
            <a:xfrm>
              <a:off x="2049216" y="4691246"/>
              <a:ext cx="319800" cy="221399"/>
            </a:xfrm>
            <a:custGeom>
              <a:rect b="b" l="l" r="r" t="t"/>
              <a:pathLst>
                <a:path extrusionOk="0" h="120000" w="12000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cap="flat" cmpd="sng" w="9525">
              <a:solidFill>
                <a:srgbClr val="24ACFF"/>
              </a:solidFill>
              <a:prstDash val="solid"/>
              <a:round/>
              <a:headEnd len="sm" w="sm" type="none"/>
              <a:tailEnd len="sm" w="sm" type="none"/>
            </a:ln>
          </p:spPr>
          <p:txBody>
            <a:bodyPr anchorCtr="0" anchor="t" bIns="17100" lIns="34250" spcFirstLastPara="1" rIns="34250" wrap="square" tIns="17100">
              <a:noAutofit/>
            </a:bodyPr>
            <a:lstStyle/>
            <a:p>
              <a:pPr indent="0" lvl="0" marL="0" marR="0" rtl="0" algn="l">
                <a:spcBef>
                  <a:spcPts val="0"/>
                </a:spcBef>
                <a:spcAft>
                  <a:spcPts val="0"/>
                </a:spcAft>
                <a:buNone/>
              </a:pPr>
              <a:r>
                <a:t/>
              </a:r>
              <a:endParaRPr sz="1400">
                <a:solidFill>
                  <a:srgbClr val="24ACFF"/>
                </a:solidFill>
                <a:latin typeface="Arial"/>
                <a:ea typeface="Arial"/>
                <a:cs typeface="Arial"/>
                <a:sym typeface="Arial"/>
              </a:endParaRPr>
            </a:p>
          </p:txBody>
        </p:sp>
      </p:grpSp>
      <p:sp>
        <p:nvSpPr>
          <p:cNvPr id="1250" name="Google Shape;1250;p69"/>
          <p:cNvSpPr txBox="1"/>
          <p:nvPr>
            <p:ph type="title"/>
          </p:nvPr>
        </p:nvSpPr>
        <p:spPr>
          <a:xfrm>
            <a:off x="229216" y="274170"/>
            <a:ext cx="8685568" cy="542156"/>
          </a:xfrm>
          <a:prstGeom prst="rect">
            <a:avLst/>
          </a:prstGeom>
          <a:noFill/>
          <a:ln>
            <a:noFill/>
          </a:ln>
        </p:spPr>
        <p:txBody>
          <a:bodyPr anchorCtr="0" anchor="t" bIns="45675" lIns="91400" spcFirstLastPara="1" rIns="91400" wrap="square" tIns="45675">
            <a:noAutofit/>
          </a:bodyPr>
          <a:lstStyle/>
          <a:p>
            <a:pPr indent="0" lvl="0" marL="0" rtl="0" algn="l">
              <a:lnSpc>
                <a:spcPct val="90000"/>
              </a:lnSpc>
              <a:spcBef>
                <a:spcPts val="0"/>
              </a:spcBef>
              <a:spcAft>
                <a:spcPts val="0"/>
              </a:spcAft>
              <a:buClr>
                <a:srgbClr val="7F7F7F"/>
              </a:buClr>
              <a:buSzPts val="800"/>
              <a:buFont typeface="Arial"/>
              <a:buNone/>
            </a:pPr>
            <a:r>
              <a:rPr lang="en-US" sz="3199">
                <a:latin typeface="Bree Serif"/>
                <a:ea typeface="Bree Serif"/>
                <a:cs typeface="Bree Serif"/>
                <a:sym typeface="Bree Serif"/>
              </a:rPr>
              <a:t>Containers in production with Docker Datacenter</a:t>
            </a:r>
            <a:endParaRPr>
              <a:latin typeface="Bree Serif"/>
              <a:ea typeface="Bree Serif"/>
              <a:cs typeface="Bree Serif"/>
              <a:sym typeface="Bree Serif"/>
            </a:endParaRPr>
          </a:p>
        </p:txBody>
      </p:sp>
      <p:sp>
        <p:nvSpPr>
          <p:cNvPr id="1251" name="Google Shape;1251;p69"/>
          <p:cNvSpPr txBox="1"/>
          <p:nvPr>
            <p:ph idx="1" type="body"/>
          </p:nvPr>
        </p:nvSpPr>
        <p:spPr>
          <a:xfrm>
            <a:off x="5151332" y="1369390"/>
            <a:ext cx="3763452" cy="3263041"/>
          </a:xfrm>
          <a:prstGeom prst="rect">
            <a:avLst/>
          </a:prstGeom>
          <a:noFill/>
          <a:ln>
            <a:noFill/>
          </a:ln>
        </p:spPr>
        <p:txBody>
          <a:bodyPr anchorCtr="0" anchor="t" bIns="45675" lIns="91400" spcFirstLastPara="1" rIns="91400" wrap="square" tIns="45675">
            <a:noAutofit/>
          </a:bodyPr>
          <a:lstStyle/>
          <a:p>
            <a:pPr indent="-171439" lvl="0" marL="171450" rtl="0" algn="l">
              <a:lnSpc>
                <a:spcPct val="100000"/>
              </a:lnSpc>
              <a:spcBef>
                <a:spcPts val="0"/>
              </a:spcBef>
              <a:spcAft>
                <a:spcPts val="0"/>
              </a:spcAft>
              <a:buSzPts val="2000"/>
              <a:buFont typeface="Bree Serif"/>
              <a:buChar char="•"/>
            </a:pPr>
            <a:r>
              <a:rPr lang="en-US">
                <a:solidFill>
                  <a:schemeClr val="dk1"/>
                </a:solidFill>
                <a:latin typeface="Bree Serif"/>
                <a:ea typeface="Bree Serif"/>
                <a:cs typeface="Bree Serif"/>
                <a:sym typeface="Bree Serif"/>
              </a:rPr>
              <a:t>Enterprise container orchestration, management and security for dev and ops</a:t>
            </a:r>
            <a:endParaRPr>
              <a:latin typeface="Bree Serif"/>
              <a:ea typeface="Bree Serif"/>
              <a:cs typeface="Bree Serif"/>
              <a:sym typeface="Bree Serif"/>
            </a:endParaRPr>
          </a:p>
          <a:p>
            <a:pPr indent="-171439" lvl="0" marL="171450" rtl="0" algn="l">
              <a:lnSpc>
                <a:spcPct val="100000"/>
              </a:lnSpc>
              <a:spcBef>
                <a:spcPts val="1200"/>
              </a:spcBef>
              <a:spcAft>
                <a:spcPts val="0"/>
              </a:spcAft>
              <a:buSzPts val="2000"/>
              <a:buFont typeface="Bree Serif"/>
              <a:buChar char="•"/>
            </a:pPr>
            <a:r>
              <a:rPr lang="en-US">
                <a:solidFill>
                  <a:schemeClr val="dk1"/>
                </a:solidFill>
                <a:latin typeface="Bree Serif"/>
                <a:ea typeface="Bree Serif"/>
                <a:cs typeface="Bree Serif"/>
                <a:sym typeface="Bree Serif"/>
              </a:rPr>
              <a:t>Available today for Linux environments</a:t>
            </a:r>
            <a:endParaRPr>
              <a:latin typeface="Bree Serif"/>
              <a:ea typeface="Bree Serif"/>
              <a:cs typeface="Bree Serif"/>
              <a:sym typeface="Bree Serif"/>
            </a:endParaRPr>
          </a:p>
          <a:p>
            <a:pPr indent="-171439" lvl="0" marL="171450" rtl="0" algn="l">
              <a:lnSpc>
                <a:spcPct val="100000"/>
              </a:lnSpc>
              <a:spcBef>
                <a:spcPts val="1200"/>
              </a:spcBef>
              <a:spcAft>
                <a:spcPts val="0"/>
              </a:spcAft>
              <a:buSzPts val="2000"/>
              <a:buFont typeface="Bree Serif"/>
              <a:buChar char="•"/>
            </a:pPr>
            <a:r>
              <a:rPr lang="en-US">
                <a:solidFill>
                  <a:schemeClr val="dk1"/>
                </a:solidFill>
                <a:latin typeface="Bree Serif"/>
                <a:ea typeface="Bree Serif"/>
                <a:cs typeface="Bree Serif"/>
                <a:sym typeface="Bree Serif"/>
              </a:rPr>
              <a:t>Q4 2016 beta for Windows environments </a:t>
            </a:r>
            <a:endParaRPr>
              <a:latin typeface="Bree Serif"/>
              <a:ea typeface="Bree Serif"/>
              <a:cs typeface="Bree Serif"/>
              <a:sym typeface="Bree Serif"/>
            </a:endParaRPr>
          </a:p>
        </p:txBody>
      </p:sp>
      <p:grpSp>
        <p:nvGrpSpPr>
          <p:cNvPr id="1252" name="Google Shape;1252;p69"/>
          <p:cNvGrpSpPr/>
          <p:nvPr/>
        </p:nvGrpSpPr>
        <p:grpSpPr>
          <a:xfrm>
            <a:off x="257668" y="4258971"/>
            <a:ext cx="1490917" cy="366983"/>
            <a:chOff x="3423792" y="4268658"/>
            <a:chExt cx="1491129" cy="367035"/>
          </a:xfrm>
        </p:grpSpPr>
        <p:sp>
          <p:nvSpPr>
            <p:cNvPr id="1253" name="Google Shape;1253;p69"/>
            <p:cNvSpPr/>
            <p:nvPr/>
          </p:nvSpPr>
          <p:spPr>
            <a:xfrm>
              <a:off x="3423792" y="4268658"/>
              <a:ext cx="1491129" cy="367035"/>
            </a:xfrm>
            <a:prstGeom prst="rect">
              <a:avLst/>
            </a:prstGeom>
            <a:solidFill>
              <a:schemeClr val="lt1"/>
            </a:solidFill>
            <a:ln cap="flat" cmpd="sng" w="9525">
              <a:solidFill>
                <a:srgbClr val="24ACFF"/>
              </a:solidFill>
              <a:prstDash val="solid"/>
              <a:round/>
              <a:headEnd len="sm" w="sm" type="none"/>
              <a:tailEnd len="sm" w="sm" type="none"/>
            </a:ln>
          </p:spPr>
          <p:txBody>
            <a:bodyPr anchorCtr="0" anchor="ctr" bIns="0" lIns="0" spcFirstLastPara="1" rIns="0" wrap="square" tIns="0">
              <a:noAutofit/>
            </a:bodyPr>
            <a:lstStyle/>
            <a:p>
              <a:pPr indent="457170" lvl="0" marL="0" marR="0" rtl="0" algn="ctr">
                <a:spcBef>
                  <a:spcPts val="0"/>
                </a:spcBef>
                <a:spcAft>
                  <a:spcPts val="0"/>
                </a:spcAft>
                <a:buNone/>
              </a:pPr>
              <a:r>
                <a:rPr lang="en-US" sz="900">
                  <a:solidFill>
                    <a:srgbClr val="24ACFF"/>
                  </a:solidFill>
                  <a:latin typeface="Arial"/>
                  <a:ea typeface="Arial"/>
                  <a:cs typeface="Arial"/>
                  <a:sym typeface="Arial"/>
                </a:rPr>
                <a:t>Physical</a:t>
              </a:r>
              <a:endParaRPr/>
            </a:p>
          </p:txBody>
        </p:sp>
        <p:grpSp>
          <p:nvGrpSpPr>
            <p:cNvPr id="1254" name="Google Shape;1254;p69"/>
            <p:cNvGrpSpPr/>
            <p:nvPr/>
          </p:nvGrpSpPr>
          <p:grpSpPr>
            <a:xfrm>
              <a:off x="3639366" y="4310445"/>
              <a:ext cx="377655" cy="271767"/>
              <a:chOff x="5844268" y="4033428"/>
              <a:chExt cx="443846" cy="340761"/>
            </a:xfrm>
          </p:grpSpPr>
          <p:sp>
            <p:nvSpPr>
              <p:cNvPr id="1255" name="Google Shape;1255;p69"/>
              <p:cNvSpPr/>
              <p:nvPr/>
            </p:nvSpPr>
            <p:spPr>
              <a:xfrm>
                <a:off x="5906853" y="4041098"/>
                <a:ext cx="227002" cy="321994"/>
              </a:xfrm>
              <a:prstGeom prst="rect">
                <a:avLst/>
              </a:prstGeom>
              <a:solidFill>
                <a:schemeClr val="lt1"/>
              </a:soli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256" name="Google Shape;1256;p69"/>
              <p:cNvSpPr/>
              <p:nvPr/>
            </p:nvSpPr>
            <p:spPr>
              <a:xfrm>
                <a:off x="6112637" y="4162000"/>
                <a:ext cx="116076" cy="208851"/>
              </a:xfrm>
              <a:prstGeom prst="rect">
                <a:avLst/>
              </a:prstGeom>
              <a:solidFill>
                <a:schemeClr val="lt1"/>
              </a:solidFill>
              <a:ln>
                <a:noFill/>
              </a:ln>
            </p:spPr>
            <p:txBody>
              <a:bodyPr anchorCtr="0" anchor="ctr" bIns="45675" lIns="91400" spcFirstLastPara="1" rIns="91400" wrap="square" tIns="456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1257" name="Google Shape;1257;p69"/>
              <p:cNvGrpSpPr/>
              <p:nvPr/>
            </p:nvGrpSpPr>
            <p:grpSpPr>
              <a:xfrm>
                <a:off x="5844268" y="4033428"/>
                <a:ext cx="443846" cy="340761"/>
                <a:chOff x="964" y="149"/>
                <a:chExt cx="3832" cy="2942"/>
              </a:xfrm>
            </p:grpSpPr>
            <p:sp>
              <p:nvSpPr>
                <p:cNvPr id="1258" name="Google Shape;1258;p69"/>
                <p:cNvSpPr/>
                <p:nvPr/>
              </p:nvSpPr>
              <p:spPr>
                <a:xfrm>
                  <a:off x="964" y="149"/>
                  <a:ext cx="3832" cy="2942"/>
                </a:xfrm>
                <a:custGeom>
                  <a:rect b="b" l="l" r="r" t="t"/>
                  <a:pathLst>
                    <a:path extrusionOk="0" h="120000" w="12000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59" name="Google Shape;1259;p69"/>
                <p:cNvSpPr/>
                <p:nvPr/>
              </p:nvSpPr>
              <p:spPr>
                <a:xfrm>
                  <a:off x="2895" y="1704"/>
                  <a:ext cx="385" cy="385"/>
                </a:xfrm>
                <a:custGeom>
                  <a:rect b="b" l="l" r="r" t="t"/>
                  <a:pathLst>
                    <a:path extrusionOk="0" h="120000" w="12000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0" name="Google Shape;1260;p69"/>
                <p:cNvSpPr/>
                <p:nvPr/>
              </p:nvSpPr>
              <p:spPr>
                <a:xfrm>
                  <a:off x="2295" y="1704"/>
                  <a:ext cx="377" cy="385"/>
                </a:xfrm>
                <a:custGeom>
                  <a:rect b="b" l="l" r="r" t="t"/>
                  <a:pathLst>
                    <a:path extrusionOk="0" h="120000" w="12000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1" name="Google Shape;1261;p69"/>
                <p:cNvSpPr/>
                <p:nvPr/>
              </p:nvSpPr>
              <p:spPr>
                <a:xfrm>
                  <a:off x="1694" y="1704"/>
                  <a:ext cx="375" cy="385"/>
                </a:xfrm>
                <a:custGeom>
                  <a:rect b="b" l="l" r="r" t="t"/>
                  <a:pathLst>
                    <a:path extrusionOk="0" h="120000" w="12000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2" name="Google Shape;1262;p69"/>
                <p:cNvSpPr/>
                <p:nvPr/>
              </p:nvSpPr>
              <p:spPr>
                <a:xfrm>
                  <a:off x="2895" y="1102"/>
                  <a:ext cx="385" cy="377"/>
                </a:xfrm>
                <a:custGeom>
                  <a:rect b="b" l="l" r="r" t="t"/>
                  <a:pathLst>
                    <a:path extrusionOk="0" h="120000" w="12000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3" name="Google Shape;1263;p69"/>
                <p:cNvSpPr/>
                <p:nvPr/>
              </p:nvSpPr>
              <p:spPr>
                <a:xfrm>
                  <a:off x="2295" y="1102"/>
                  <a:ext cx="377" cy="377"/>
                </a:xfrm>
                <a:custGeom>
                  <a:rect b="b" l="l" r="r" t="t"/>
                  <a:pathLst>
                    <a:path extrusionOk="0" h="120000" w="12000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4" name="Google Shape;1264;p69"/>
                <p:cNvSpPr/>
                <p:nvPr/>
              </p:nvSpPr>
              <p:spPr>
                <a:xfrm>
                  <a:off x="1694" y="1102"/>
                  <a:ext cx="375" cy="377"/>
                </a:xfrm>
                <a:custGeom>
                  <a:rect b="b" l="l" r="r" t="t"/>
                  <a:pathLst>
                    <a:path extrusionOk="0" h="120000" w="12000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5" name="Google Shape;1265;p69"/>
                <p:cNvSpPr/>
                <p:nvPr/>
              </p:nvSpPr>
              <p:spPr>
                <a:xfrm>
                  <a:off x="2895" y="501"/>
                  <a:ext cx="385" cy="375"/>
                </a:xfrm>
                <a:custGeom>
                  <a:rect b="b" l="l" r="r" t="t"/>
                  <a:pathLst>
                    <a:path extrusionOk="0" h="120000" w="12000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6" name="Google Shape;1266;p69"/>
                <p:cNvSpPr/>
                <p:nvPr/>
              </p:nvSpPr>
              <p:spPr>
                <a:xfrm>
                  <a:off x="2295" y="501"/>
                  <a:ext cx="377" cy="375"/>
                </a:xfrm>
                <a:custGeom>
                  <a:rect b="b" l="l" r="r" t="t"/>
                  <a:pathLst>
                    <a:path extrusionOk="0" h="120000" w="12000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7" name="Google Shape;1267;p69"/>
                <p:cNvSpPr/>
                <p:nvPr/>
              </p:nvSpPr>
              <p:spPr>
                <a:xfrm>
                  <a:off x="1694" y="501"/>
                  <a:ext cx="375" cy="375"/>
                </a:xfrm>
                <a:custGeom>
                  <a:rect b="b" l="l" r="r" t="t"/>
                  <a:pathLst>
                    <a:path extrusionOk="0" h="120000" w="12000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8" name="Google Shape;1268;p69"/>
                <p:cNvSpPr/>
                <p:nvPr/>
              </p:nvSpPr>
              <p:spPr>
                <a:xfrm>
                  <a:off x="3722" y="2063"/>
                  <a:ext cx="377" cy="385"/>
                </a:xfrm>
                <a:custGeom>
                  <a:rect b="b" l="l" r="r" t="t"/>
                  <a:pathLst>
                    <a:path extrusionOk="0" h="120000" w="12000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269" name="Google Shape;1269;p69"/>
                <p:cNvSpPr/>
                <p:nvPr/>
              </p:nvSpPr>
              <p:spPr>
                <a:xfrm>
                  <a:off x="3722" y="1464"/>
                  <a:ext cx="377" cy="375"/>
                </a:xfrm>
                <a:custGeom>
                  <a:rect b="b" l="l" r="r" t="t"/>
                  <a:pathLst>
                    <a:path extrusionOk="0" h="120000" w="12000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cap="flat" cmpd="sng" w="9525">
                  <a:solidFill>
                    <a:srgbClr val="24ACFF"/>
                  </a:solidFill>
                  <a:prstDash val="solid"/>
                  <a:round/>
                  <a:headEnd len="sm" w="sm" type="none"/>
                  <a:tailEnd len="sm" w="sm" type="none"/>
                </a:ln>
              </p:spPr>
              <p:txBody>
                <a:bodyPr anchorCtr="0" anchor="t" bIns="45675" lIns="91400" spcFirstLastPara="1" rIns="91400" wrap="square" tIns="456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70"/>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solidFill>
                  <a:schemeClr val="accent1"/>
                </a:solidFill>
                <a:latin typeface="Bree Serif"/>
                <a:ea typeface="Bree Serif"/>
                <a:cs typeface="Bree Serif"/>
                <a:sym typeface="Bree Serif"/>
              </a:rPr>
              <a:t>Walk, Jog, Run</a:t>
            </a:r>
            <a:endParaRPr>
              <a:solidFill>
                <a:schemeClr val="accent1"/>
              </a:solidFill>
              <a:latin typeface="Bree Serif"/>
              <a:ea typeface="Bree Serif"/>
              <a:cs typeface="Bree Serif"/>
              <a:sym typeface="Bree Serif"/>
            </a:endParaRPr>
          </a:p>
        </p:txBody>
      </p:sp>
      <p:sp>
        <p:nvSpPr>
          <p:cNvPr id="1275" name="Google Shape;1275;p70"/>
          <p:cNvSpPr txBox="1"/>
          <p:nvPr>
            <p:ph idx="1" type="body"/>
          </p:nvPr>
        </p:nvSpPr>
        <p:spPr>
          <a:xfrm>
            <a:off x="228600" y="974584"/>
            <a:ext cx="8686800" cy="3263504"/>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SzPct val="100000"/>
              <a:buNone/>
            </a:pPr>
            <a:r>
              <a:rPr lang="en-US">
                <a:solidFill>
                  <a:schemeClr val="dk1"/>
                </a:solidFill>
                <a:latin typeface="Bree Serif"/>
                <a:ea typeface="Bree Serif"/>
                <a:cs typeface="Bree Serif"/>
                <a:sym typeface="Bree Serif"/>
              </a:rPr>
              <a:t>Walk: </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Setup your preferred Docker environment</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Fire up some prebuilt images (nginx, hello-world, mikegcoleman/catweb)</a:t>
            </a:r>
            <a:endParaRPr>
              <a:solidFill>
                <a:schemeClr val="dk1"/>
              </a:solidFill>
              <a:latin typeface="Bree Serif"/>
              <a:ea typeface="Bree Serif"/>
              <a:cs typeface="Bree Serif"/>
              <a:sym typeface="Bree Serif"/>
            </a:endParaRPr>
          </a:p>
          <a:p>
            <a:pPr indent="-73025" lvl="0" marL="171450" rtl="0" algn="l">
              <a:lnSpc>
                <a:spcPct val="90000"/>
              </a:lnSpc>
              <a:spcBef>
                <a:spcPts val="750"/>
              </a:spcBef>
              <a:spcAft>
                <a:spcPts val="0"/>
              </a:spcAft>
              <a:buClr>
                <a:schemeClr val="accent1"/>
              </a:buClr>
              <a:buSzPct val="100000"/>
              <a:buNone/>
            </a:pPr>
            <a:r>
              <a:t/>
            </a:r>
            <a:endParaRPr>
              <a:solidFill>
                <a:schemeClr val="dk1"/>
              </a:solidFill>
              <a:latin typeface="Bree Serif"/>
              <a:ea typeface="Bree Serif"/>
              <a:cs typeface="Bree Serif"/>
              <a:sym typeface="Bree Serif"/>
            </a:endParaRPr>
          </a:p>
          <a:p>
            <a:pPr indent="0" lvl="0" marL="0" rtl="0" algn="l">
              <a:lnSpc>
                <a:spcPct val="90000"/>
              </a:lnSpc>
              <a:spcBef>
                <a:spcPts val="750"/>
              </a:spcBef>
              <a:spcAft>
                <a:spcPts val="0"/>
              </a:spcAft>
              <a:buSzPct val="100000"/>
              <a:buNone/>
            </a:pPr>
            <a:r>
              <a:rPr lang="en-US">
                <a:solidFill>
                  <a:schemeClr val="dk1"/>
                </a:solidFill>
                <a:latin typeface="Bree Serif"/>
                <a:ea typeface="Bree Serif"/>
                <a:cs typeface="Bree Serif"/>
                <a:sym typeface="Bree Serif"/>
              </a:rPr>
              <a:t>Jog:</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Pick a well documented solution (Wordpress, Jenkins, etc)</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Build it for yourself (blogs are your friend)</a:t>
            </a:r>
            <a:endParaRPr>
              <a:latin typeface="Bree Serif"/>
              <a:ea typeface="Bree Serif"/>
              <a:cs typeface="Bree Serif"/>
              <a:sym typeface="Bree Serif"/>
            </a:endParaRPr>
          </a:p>
          <a:p>
            <a:pPr indent="-73025" lvl="0" marL="171450" rtl="0" algn="l">
              <a:lnSpc>
                <a:spcPct val="90000"/>
              </a:lnSpc>
              <a:spcBef>
                <a:spcPts val="750"/>
              </a:spcBef>
              <a:spcAft>
                <a:spcPts val="0"/>
              </a:spcAft>
              <a:buClr>
                <a:schemeClr val="accent1"/>
              </a:buClr>
              <a:buSzPct val="100000"/>
              <a:buNone/>
            </a:pPr>
            <a:r>
              <a:t/>
            </a:r>
            <a:endParaRPr>
              <a:solidFill>
                <a:schemeClr val="dk1"/>
              </a:solidFill>
              <a:latin typeface="Bree Serif"/>
              <a:ea typeface="Bree Serif"/>
              <a:cs typeface="Bree Serif"/>
              <a:sym typeface="Bree Serif"/>
            </a:endParaRPr>
          </a:p>
          <a:p>
            <a:pPr indent="0" lvl="0" marL="0" rtl="0" algn="l">
              <a:lnSpc>
                <a:spcPct val="90000"/>
              </a:lnSpc>
              <a:spcBef>
                <a:spcPts val="750"/>
              </a:spcBef>
              <a:spcAft>
                <a:spcPts val="0"/>
              </a:spcAft>
              <a:buSzPct val="100000"/>
              <a:buNone/>
            </a:pPr>
            <a:r>
              <a:rPr lang="en-US">
                <a:solidFill>
                  <a:schemeClr val="dk1"/>
                </a:solidFill>
                <a:latin typeface="Bree Serif"/>
                <a:ea typeface="Bree Serif"/>
                <a:cs typeface="Bree Serif"/>
                <a:sym typeface="Bree Serif"/>
              </a:rPr>
              <a:t>Run:</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Extend one your Walk solution or Dockerize an existing project</a:t>
            </a:r>
            <a:endParaRPr>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Build your own Dockerfiles</a:t>
            </a:r>
            <a:endParaRPr>
              <a:solidFill>
                <a:schemeClr val="dk1"/>
              </a:solidFill>
              <a:latin typeface="Bree Serif"/>
              <a:ea typeface="Bree Serif"/>
              <a:cs typeface="Bree Serif"/>
              <a:sym typeface="Bree Serif"/>
            </a:endParaRPr>
          </a:p>
          <a:p>
            <a:pPr indent="-171450" lvl="0" marL="171450" rtl="0" algn="l">
              <a:lnSpc>
                <a:spcPct val="90000"/>
              </a:lnSpc>
              <a:spcBef>
                <a:spcPts val="750"/>
              </a:spcBef>
              <a:spcAft>
                <a:spcPts val="0"/>
              </a:spcAft>
              <a:buClr>
                <a:schemeClr val="accent1"/>
              </a:buClr>
              <a:buSzPct val="100000"/>
              <a:buFont typeface="Bree Serif"/>
              <a:buChar char="•"/>
            </a:pPr>
            <a:r>
              <a:rPr lang="en-US">
                <a:solidFill>
                  <a:schemeClr val="dk1"/>
                </a:solidFill>
                <a:latin typeface="Bree Serif"/>
                <a:ea typeface="Bree Serif"/>
                <a:cs typeface="Bree Serif"/>
                <a:sym typeface="Bree Serif"/>
              </a:rPr>
              <a:t>Experiment with Docker Compose and Swarm Mode</a:t>
            </a:r>
            <a:endParaRPr>
              <a:solidFill>
                <a:schemeClr val="dk1"/>
              </a:solidFill>
              <a:latin typeface="Bree Serif"/>
              <a:ea typeface="Bree Serif"/>
              <a:cs typeface="Bree Serif"/>
              <a:sym typeface="Bree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71"/>
          <p:cNvSpPr txBox="1"/>
          <p:nvPr>
            <p:ph idx="1" type="body"/>
          </p:nvPr>
        </p:nvSpPr>
        <p:spPr>
          <a:xfrm>
            <a:off x="685800" y="1323361"/>
            <a:ext cx="7427913" cy="11747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000"/>
              <a:buFont typeface="Arial"/>
              <a:buNone/>
            </a:pPr>
            <a:r>
              <a:rPr lang="en-US"/>
              <a:t>Thank You. </a:t>
            </a:r>
            <a:endParaRPr/>
          </a:p>
        </p:txBody>
      </p:sp>
      <p:sp>
        <p:nvSpPr>
          <p:cNvPr id="1281" name="Google Shape;1281;p71"/>
          <p:cNvSpPr txBox="1"/>
          <p:nvPr>
            <p:ph idx="2" type="body"/>
          </p:nvPr>
        </p:nvSpPr>
        <p:spPr>
          <a:xfrm>
            <a:off x="685800" y="2741694"/>
            <a:ext cx="7427913" cy="48977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12" type="sldNum"/>
          </p:nvPr>
        </p:nvSpPr>
        <p:spPr>
          <a:xfrm>
            <a:off x="228600" y="4768503"/>
            <a:ext cx="2161761" cy="273844"/>
          </a:xfrm>
          <a:prstGeom prst="rect">
            <a:avLst/>
          </a:prstGeom>
          <a:noFill/>
          <a:ln>
            <a:noFill/>
          </a:ln>
        </p:spPr>
        <p:txBody>
          <a:bodyPr anchorCtr="0" anchor="ctr" bIns="45675" lIns="91400" spcFirstLastPara="1" rIns="91400" wrap="square" tIns="45675">
            <a:noAutofit/>
          </a:bodyPr>
          <a:lstStyle/>
          <a:p>
            <a:pPr indent="0" lvl="0" marL="0" rtl="0" algn="l">
              <a:spcBef>
                <a:spcPts val="0"/>
              </a:spcBef>
              <a:spcAft>
                <a:spcPts val="0"/>
              </a:spcAft>
              <a:buNone/>
            </a:pPr>
            <a:fld id="{00000000-1234-1234-1234-123412341234}" type="slidenum">
              <a:rPr lang="en-US" sz="900">
                <a:solidFill>
                  <a:srgbClr val="797979"/>
                </a:solidFill>
                <a:latin typeface="Arial"/>
                <a:ea typeface="Arial"/>
                <a:cs typeface="Arial"/>
                <a:sym typeface="Arial"/>
              </a:rPr>
              <a:t>‹#›</a:t>
            </a:fld>
            <a:endParaRPr sz="900">
              <a:solidFill>
                <a:srgbClr val="797979"/>
              </a:solidFill>
              <a:latin typeface="Arial"/>
              <a:ea typeface="Arial"/>
              <a:cs typeface="Arial"/>
              <a:sym typeface="Arial"/>
            </a:endParaRPr>
          </a:p>
        </p:txBody>
      </p:sp>
      <p:sp>
        <p:nvSpPr>
          <p:cNvPr id="219" name="Google Shape;219;p29"/>
          <p:cNvSpPr txBox="1"/>
          <p:nvPr>
            <p:ph type="title"/>
          </p:nvPr>
        </p:nvSpPr>
        <p:spPr>
          <a:xfrm>
            <a:off x="228600" y="273844"/>
            <a:ext cx="8686800" cy="479918"/>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200">
                <a:latin typeface="Bree Serif"/>
                <a:ea typeface="Bree Serif"/>
                <a:cs typeface="Bree Serif"/>
                <a:sym typeface="Bree Serif"/>
              </a:rPr>
              <a:t>VMs</a:t>
            </a:r>
            <a:endParaRPr>
              <a:latin typeface="Bree Serif"/>
              <a:ea typeface="Bree Serif"/>
              <a:cs typeface="Bree Serif"/>
              <a:sym typeface="Bree Serif"/>
            </a:endParaRPr>
          </a:p>
        </p:txBody>
      </p:sp>
      <p:pic>
        <p:nvPicPr>
          <p:cNvPr id="220" name="Google Shape;220;p29"/>
          <p:cNvPicPr preferRelativeResize="0"/>
          <p:nvPr/>
        </p:nvPicPr>
        <p:blipFill rotWithShape="1">
          <a:blip r:embed="rId3">
            <a:alphaModFix/>
          </a:blip>
          <a:srcRect b="0" l="0" r="0" t="0"/>
          <a:stretch/>
        </p:blipFill>
        <p:spPr>
          <a:xfrm>
            <a:off x="1709234" y="798397"/>
            <a:ext cx="5749742" cy="3960933"/>
          </a:xfrm>
          <a:prstGeom prst="rect">
            <a:avLst/>
          </a:prstGeom>
          <a:noFill/>
          <a:ln>
            <a:noFill/>
          </a:ln>
          <a:effectLst>
            <a:outerShdw blurRad="50800" rotWithShape="0" algn="l" dist="76200">
              <a:srgbClr val="000000">
                <a:alpha val="40000"/>
              </a:srgbClr>
            </a:outerShdw>
          </a:effectLst>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2" type="sldNum"/>
          </p:nvPr>
        </p:nvSpPr>
        <p:spPr>
          <a:xfrm>
            <a:off x="228600" y="4768503"/>
            <a:ext cx="2161761" cy="273844"/>
          </a:xfrm>
          <a:prstGeom prst="rect">
            <a:avLst/>
          </a:prstGeom>
          <a:noFill/>
          <a:ln>
            <a:noFill/>
          </a:ln>
        </p:spPr>
        <p:txBody>
          <a:bodyPr anchorCtr="0" anchor="ctr" bIns="45675" lIns="91400" spcFirstLastPara="1" rIns="91400" wrap="square" tIns="45675">
            <a:noAutofit/>
          </a:bodyPr>
          <a:lstStyle/>
          <a:p>
            <a:pPr indent="0" lvl="0" marL="0" rtl="0" algn="l">
              <a:spcBef>
                <a:spcPts val="0"/>
              </a:spcBef>
              <a:spcAft>
                <a:spcPts val="0"/>
              </a:spcAft>
              <a:buNone/>
            </a:pPr>
            <a:fld id="{00000000-1234-1234-1234-123412341234}" type="slidenum">
              <a:rPr lang="en-US" sz="900">
                <a:solidFill>
                  <a:srgbClr val="797979"/>
                </a:solidFill>
                <a:latin typeface="Arial"/>
                <a:ea typeface="Arial"/>
                <a:cs typeface="Arial"/>
                <a:sym typeface="Arial"/>
              </a:rPr>
              <a:t>‹#›</a:t>
            </a:fld>
            <a:endParaRPr sz="900">
              <a:solidFill>
                <a:srgbClr val="797979"/>
              </a:solidFill>
              <a:latin typeface="Arial"/>
              <a:ea typeface="Arial"/>
              <a:cs typeface="Arial"/>
              <a:sym typeface="Arial"/>
            </a:endParaRPr>
          </a:p>
        </p:txBody>
      </p:sp>
      <p:sp>
        <p:nvSpPr>
          <p:cNvPr id="226" name="Google Shape;226;p30"/>
          <p:cNvSpPr txBox="1"/>
          <p:nvPr>
            <p:ph type="title"/>
          </p:nvPr>
        </p:nvSpPr>
        <p:spPr>
          <a:xfrm>
            <a:off x="228600" y="273844"/>
            <a:ext cx="8686800" cy="479918"/>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200">
                <a:latin typeface="Bree Serif"/>
                <a:ea typeface="Bree Serif"/>
                <a:cs typeface="Bree Serif"/>
                <a:sym typeface="Bree Serif"/>
              </a:rPr>
              <a:t>Containers</a:t>
            </a:r>
            <a:endParaRPr>
              <a:latin typeface="Bree Serif"/>
              <a:ea typeface="Bree Serif"/>
              <a:cs typeface="Bree Serif"/>
              <a:sym typeface="Bree Serif"/>
            </a:endParaRPr>
          </a:p>
        </p:txBody>
      </p:sp>
      <p:pic>
        <p:nvPicPr>
          <p:cNvPr id="227" name="Google Shape;227;p30"/>
          <p:cNvPicPr preferRelativeResize="0"/>
          <p:nvPr/>
        </p:nvPicPr>
        <p:blipFill rotWithShape="1">
          <a:blip r:embed="rId3">
            <a:alphaModFix/>
          </a:blip>
          <a:srcRect b="0" l="0" r="0" t="0"/>
          <a:stretch/>
        </p:blipFill>
        <p:spPr>
          <a:xfrm>
            <a:off x="2808319" y="870143"/>
            <a:ext cx="4313069" cy="3774590"/>
          </a:xfrm>
          <a:prstGeom prst="rect">
            <a:avLst/>
          </a:prstGeom>
          <a:noFill/>
          <a:ln>
            <a:noFill/>
          </a:ln>
          <a:effectLst>
            <a:outerShdw blurRad="50800" rotWithShape="0" algn="bl" dir="18900000" dist="76200">
              <a:srgbClr val="000000">
                <a:alpha val="40000"/>
              </a:srgbClr>
            </a:outerShdw>
          </a:effectLst>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228600" y="273844"/>
            <a:ext cx="8686800" cy="479918"/>
          </a:xfrm>
          <a:prstGeom prst="rect">
            <a:avLst/>
          </a:prstGeom>
          <a:noFill/>
          <a:ln>
            <a:noFill/>
          </a:ln>
        </p:spPr>
        <p:txBody>
          <a:bodyPr anchorCtr="0" anchor="t" bIns="45675" lIns="91400" spcFirstLastPara="1" rIns="91400" wrap="square" tIns="45675">
            <a:noAutofit/>
          </a:bodyPr>
          <a:lstStyle/>
          <a:p>
            <a:pPr indent="0" lvl="0" marL="0" rtl="0" algn="l">
              <a:lnSpc>
                <a:spcPct val="90000"/>
              </a:lnSpc>
              <a:spcBef>
                <a:spcPts val="0"/>
              </a:spcBef>
              <a:spcAft>
                <a:spcPts val="0"/>
              </a:spcAft>
              <a:buClr>
                <a:schemeClr val="accent1"/>
              </a:buClr>
              <a:buSzPts val="700"/>
              <a:buFont typeface="Arial"/>
              <a:buNone/>
            </a:pPr>
            <a:r>
              <a:rPr lang="en-US" sz="2800"/>
              <a:t>Docker + Windows Server = Windows Containers</a:t>
            </a:r>
            <a:endParaRPr/>
          </a:p>
        </p:txBody>
      </p:sp>
      <p:sp>
        <p:nvSpPr>
          <p:cNvPr id="234" name="Google Shape;234;p31"/>
          <p:cNvSpPr txBox="1"/>
          <p:nvPr>
            <p:ph idx="2" type="body"/>
          </p:nvPr>
        </p:nvSpPr>
        <p:spPr>
          <a:xfrm>
            <a:off x="4572000" y="1150072"/>
            <a:ext cx="4314524" cy="2399949"/>
          </a:xfrm>
          <a:prstGeom prst="rect">
            <a:avLst/>
          </a:prstGeom>
          <a:noFill/>
          <a:ln>
            <a:noFill/>
          </a:ln>
        </p:spPr>
        <p:txBody>
          <a:bodyPr anchorCtr="0" anchor="t" bIns="45675" lIns="91400" spcFirstLastPara="1" rIns="91400" wrap="square" tIns="45675">
            <a:noAutofit/>
          </a:bodyPr>
          <a:lstStyle/>
          <a:p>
            <a:pPr indent="0" lvl="0" marL="0" rtl="0" algn="l">
              <a:lnSpc>
                <a:spcPct val="90000"/>
              </a:lnSpc>
              <a:spcBef>
                <a:spcPts val="0"/>
              </a:spcBef>
              <a:spcAft>
                <a:spcPts val="0"/>
              </a:spcAft>
              <a:buClr>
                <a:schemeClr val="dk1"/>
              </a:buClr>
              <a:buSzPts val="2000"/>
              <a:buNone/>
            </a:pPr>
            <a:r>
              <a:rPr lang="en-US" sz="2000">
                <a:solidFill>
                  <a:schemeClr val="dk1"/>
                </a:solidFill>
                <a:latin typeface="Arial"/>
                <a:ea typeface="Arial"/>
                <a:cs typeface="Arial"/>
                <a:sym typeface="Arial"/>
              </a:rPr>
              <a:t>Native Windows containers powered by Docker Engine </a:t>
            </a:r>
            <a:endParaRPr/>
          </a:p>
          <a:p>
            <a:pPr indent="0" lvl="0" marL="0" rtl="0" algn="l">
              <a:lnSpc>
                <a:spcPct val="90000"/>
              </a:lnSpc>
              <a:spcBef>
                <a:spcPts val="1200"/>
              </a:spcBef>
              <a:spcAft>
                <a:spcPts val="0"/>
              </a:spcAft>
              <a:buClr>
                <a:schemeClr val="dk1"/>
              </a:buClr>
              <a:buSzPts val="2000"/>
              <a:buNone/>
            </a:pPr>
            <a:r>
              <a:rPr lang="en-US" sz="2000">
                <a:solidFill>
                  <a:schemeClr val="dk1"/>
                </a:solidFill>
                <a:latin typeface="Arial"/>
                <a:ea typeface="Arial"/>
                <a:cs typeface="Arial"/>
                <a:sym typeface="Arial"/>
              </a:rPr>
              <a:t>Windows kernel engineered with new primitives to support containers</a:t>
            </a:r>
            <a:endParaRPr/>
          </a:p>
          <a:p>
            <a:pPr indent="0" lvl="0" marL="0" rtl="0" algn="l">
              <a:lnSpc>
                <a:spcPct val="90000"/>
              </a:lnSpc>
              <a:spcBef>
                <a:spcPts val="1200"/>
              </a:spcBef>
              <a:spcAft>
                <a:spcPts val="0"/>
              </a:spcAft>
              <a:buClr>
                <a:schemeClr val="dk1"/>
              </a:buClr>
              <a:buSzPts val="2000"/>
              <a:buNone/>
            </a:pPr>
            <a:r>
              <a:rPr lang="en-US" sz="2000">
                <a:solidFill>
                  <a:schemeClr val="dk1"/>
                </a:solidFill>
                <a:latin typeface="Arial"/>
                <a:ea typeface="Arial"/>
                <a:cs typeface="Arial"/>
                <a:sym typeface="Arial"/>
              </a:rPr>
              <a:t>Deep integration with 2+ years of engineering collaboration in Docker Engine and Windows Server</a:t>
            </a:r>
            <a:endParaRPr/>
          </a:p>
          <a:p>
            <a:pPr indent="0" lvl="0" marL="0" rtl="0" algn="l">
              <a:lnSpc>
                <a:spcPct val="90000"/>
              </a:lnSpc>
              <a:spcBef>
                <a:spcPts val="1200"/>
              </a:spcBef>
              <a:spcAft>
                <a:spcPts val="0"/>
              </a:spcAft>
              <a:buClr>
                <a:schemeClr val="dk1"/>
              </a:buClr>
              <a:buSzPts val="2000"/>
              <a:buNone/>
            </a:pPr>
            <a:r>
              <a:rPr lang="en-US" sz="2000">
                <a:solidFill>
                  <a:schemeClr val="dk1"/>
                </a:solidFill>
                <a:latin typeface="Arial"/>
                <a:ea typeface="Arial"/>
                <a:cs typeface="Arial"/>
                <a:sym typeface="Arial"/>
              </a:rPr>
              <a:t>Microsoft is top 5 Docker open source project contributor and a Docker maintainer</a:t>
            </a:r>
            <a:endParaRPr/>
          </a:p>
        </p:txBody>
      </p:sp>
      <p:sp>
        <p:nvSpPr>
          <p:cNvPr id="235" name="Google Shape;235;p31"/>
          <p:cNvSpPr/>
          <p:nvPr/>
        </p:nvSpPr>
        <p:spPr>
          <a:xfrm>
            <a:off x="379099" y="3422367"/>
            <a:ext cx="3538354" cy="287826"/>
          </a:xfrm>
          <a:prstGeom prst="rect">
            <a:avLst/>
          </a:prstGeom>
          <a:solidFill>
            <a:srgbClr val="3A3838"/>
          </a:solidFill>
          <a:ln cap="flat" cmpd="sng" w="12700">
            <a:solidFill>
              <a:srgbClr val="094463"/>
            </a:solidFill>
            <a:prstDash val="solid"/>
            <a:miter lim="8000"/>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0" i="0" lang="en-US" sz="1200" u="none" cap="none" strike="noStrike">
                <a:solidFill>
                  <a:schemeClr val="lt1"/>
                </a:solidFill>
                <a:latin typeface="Arial"/>
                <a:ea typeface="Arial"/>
                <a:cs typeface="Arial"/>
                <a:sym typeface="Arial"/>
              </a:rPr>
              <a:t>Infrastructure</a:t>
            </a:r>
            <a:endParaRPr/>
          </a:p>
        </p:txBody>
      </p:sp>
      <p:sp>
        <p:nvSpPr>
          <p:cNvPr id="236" name="Google Shape;236;p31"/>
          <p:cNvSpPr/>
          <p:nvPr/>
        </p:nvSpPr>
        <p:spPr>
          <a:xfrm>
            <a:off x="379100" y="3070318"/>
            <a:ext cx="3538354" cy="287826"/>
          </a:xfrm>
          <a:prstGeom prst="rect">
            <a:avLst/>
          </a:prstGeom>
          <a:solidFill>
            <a:srgbClr val="3A3838"/>
          </a:solidFill>
          <a:ln cap="flat" cmpd="sng" w="12700">
            <a:solidFill>
              <a:srgbClr val="374248"/>
            </a:solidFill>
            <a:prstDash val="solid"/>
            <a:miter lim="8000"/>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0" i="0" lang="en-US" sz="1200" u="none" cap="none" strike="noStrike">
                <a:solidFill>
                  <a:schemeClr val="lt1"/>
                </a:solidFill>
                <a:latin typeface="Arial"/>
                <a:ea typeface="Arial"/>
                <a:cs typeface="Arial"/>
                <a:sym typeface="Arial"/>
              </a:rPr>
              <a:t>Windows Server 2016</a:t>
            </a:r>
            <a:endParaRPr/>
          </a:p>
        </p:txBody>
      </p:sp>
      <p:sp>
        <p:nvSpPr>
          <p:cNvPr id="237" name="Google Shape;237;p31"/>
          <p:cNvSpPr/>
          <p:nvPr/>
        </p:nvSpPr>
        <p:spPr>
          <a:xfrm>
            <a:off x="455288" y="2254439"/>
            <a:ext cx="904682"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Bins/Libs</a:t>
            </a:r>
            <a:endParaRPr/>
          </a:p>
        </p:txBody>
      </p:sp>
      <p:sp>
        <p:nvSpPr>
          <p:cNvPr id="238" name="Google Shape;238;p31"/>
          <p:cNvSpPr/>
          <p:nvPr/>
        </p:nvSpPr>
        <p:spPr>
          <a:xfrm>
            <a:off x="455288" y="1865028"/>
            <a:ext cx="904682"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App</a:t>
            </a:r>
            <a:endParaRPr/>
          </a:p>
        </p:txBody>
      </p:sp>
      <p:sp>
        <p:nvSpPr>
          <p:cNvPr id="239" name="Google Shape;239;p31"/>
          <p:cNvSpPr/>
          <p:nvPr/>
        </p:nvSpPr>
        <p:spPr>
          <a:xfrm>
            <a:off x="379099" y="1771913"/>
            <a:ext cx="1078659" cy="846545"/>
          </a:xfrm>
          <a:prstGeom prst="rect">
            <a:avLst/>
          </a:prstGeom>
          <a:no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0" name="Google Shape;240;p31"/>
          <p:cNvSpPr/>
          <p:nvPr/>
        </p:nvSpPr>
        <p:spPr>
          <a:xfrm>
            <a:off x="379100" y="2700583"/>
            <a:ext cx="3538354"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91400" spcFirstLastPara="1" rIns="91400" wrap="square" tIns="45675">
            <a:noAutofit/>
          </a:bodyPr>
          <a:lstStyle/>
          <a:p>
            <a:pPr indent="0" lvl="0" marL="0" marR="0" rtl="0" algn="ctr">
              <a:spcBef>
                <a:spcPts val="0"/>
              </a:spcBef>
              <a:spcAft>
                <a:spcPts val="0"/>
              </a:spcAft>
              <a:buNone/>
            </a:pPr>
            <a:r>
              <a:rPr b="0" i="0" lang="en-US" sz="1200" u="none" cap="none" strike="noStrike">
                <a:solidFill>
                  <a:schemeClr val="lt1"/>
                </a:solidFill>
                <a:latin typeface="Arial"/>
                <a:ea typeface="Arial"/>
                <a:cs typeface="Arial"/>
                <a:sym typeface="Arial"/>
              </a:rPr>
              <a:t>Docker Engine</a:t>
            </a:r>
            <a:endParaRPr/>
          </a:p>
        </p:txBody>
      </p:sp>
      <p:sp>
        <p:nvSpPr>
          <p:cNvPr id="241" name="Google Shape;241;p31"/>
          <p:cNvSpPr/>
          <p:nvPr/>
        </p:nvSpPr>
        <p:spPr>
          <a:xfrm>
            <a:off x="1702864" y="2260155"/>
            <a:ext cx="867029"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Bins/Libs</a:t>
            </a:r>
            <a:endParaRPr/>
          </a:p>
        </p:txBody>
      </p:sp>
      <p:sp>
        <p:nvSpPr>
          <p:cNvPr id="242" name="Google Shape;242;p31"/>
          <p:cNvSpPr/>
          <p:nvPr/>
        </p:nvSpPr>
        <p:spPr>
          <a:xfrm>
            <a:off x="1694399" y="1870743"/>
            <a:ext cx="867029"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App</a:t>
            </a:r>
            <a:endParaRPr/>
          </a:p>
        </p:txBody>
      </p:sp>
      <p:sp>
        <p:nvSpPr>
          <p:cNvPr id="243" name="Google Shape;243;p31"/>
          <p:cNvSpPr/>
          <p:nvPr/>
        </p:nvSpPr>
        <p:spPr>
          <a:xfrm>
            <a:off x="1609742" y="1777628"/>
            <a:ext cx="1045844" cy="846546"/>
          </a:xfrm>
          <a:prstGeom prst="rect">
            <a:avLst/>
          </a:prstGeom>
          <a:no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4" name="Google Shape;244;p31"/>
          <p:cNvSpPr/>
          <p:nvPr/>
        </p:nvSpPr>
        <p:spPr>
          <a:xfrm>
            <a:off x="2914984" y="2254439"/>
            <a:ext cx="904682"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Bins/Libs</a:t>
            </a:r>
            <a:endParaRPr/>
          </a:p>
        </p:txBody>
      </p:sp>
      <p:sp>
        <p:nvSpPr>
          <p:cNvPr id="245" name="Google Shape;245;p31"/>
          <p:cNvSpPr/>
          <p:nvPr/>
        </p:nvSpPr>
        <p:spPr>
          <a:xfrm>
            <a:off x="2914984" y="1865028"/>
            <a:ext cx="904682" cy="287826"/>
          </a:xfrm>
          <a:prstGeom prst="rect">
            <a:avLst/>
          </a:prstGeom>
          <a:solidFill>
            <a:schemeClr val="accent1"/>
          </a:solid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rPr b="0" i="0" lang="en-US" sz="1050" u="none" cap="none" strike="noStrike">
                <a:solidFill>
                  <a:schemeClr val="lt1"/>
                </a:solidFill>
                <a:latin typeface="Arial"/>
                <a:ea typeface="Arial"/>
                <a:cs typeface="Arial"/>
                <a:sym typeface="Arial"/>
              </a:rPr>
              <a:t>App</a:t>
            </a:r>
            <a:endParaRPr/>
          </a:p>
        </p:txBody>
      </p:sp>
      <p:sp>
        <p:nvSpPr>
          <p:cNvPr id="246" name="Google Shape;246;p31"/>
          <p:cNvSpPr/>
          <p:nvPr/>
        </p:nvSpPr>
        <p:spPr>
          <a:xfrm>
            <a:off x="2838794" y="1771913"/>
            <a:ext cx="1078659" cy="846545"/>
          </a:xfrm>
          <a:prstGeom prst="rect">
            <a:avLst/>
          </a:prstGeom>
          <a:noFill/>
          <a:ln cap="flat" cmpd="sng" w="12700">
            <a:solidFill>
              <a:schemeClr val="accent1"/>
            </a:solidFill>
            <a:prstDash val="solid"/>
            <a:miter lim="8000"/>
            <a:headEnd len="sm" w="sm" type="none"/>
            <a:tailEnd len="sm" w="sm" type="none"/>
          </a:ln>
        </p:spPr>
        <p:txBody>
          <a:bodyPr anchorCtr="0" anchor="ctr" bIns="45675" lIns="0" spcFirstLastPara="1" rIns="0" wrap="square" tIns="45675">
            <a:noAutofit/>
          </a:bodyPr>
          <a:lstStyle/>
          <a:p>
            <a:pPr indent="0" lvl="0" marL="0" marR="0" rtl="0" algn="ctr">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idx="12" type="sldNum"/>
          </p:nvPr>
        </p:nvSpPr>
        <p:spPr>
          <a:xfrm>
            <a:off x="228600" y="4768503"/>
            <a:ext cx="2161761" cy="273844"/>
          </a:xfrm>
          <a:prstGeom prst="rect">
            <a:avLst/>
          </a:prstGeom>
          <a:noFill/>
          <a:ln>
            <a:noFill/>
          </a:ln>
        </p:spPr>
        <p:txBody>
          <a:bodyPr anchorCtr="0" anchor="ctr" bIns="45675" lIns="91400" spcFirstLastPara="1" rIns="91400" wrap="square" tIns="45675">
            <a:noAutofit/>
          </a:bodyPr>
          <a:lstStyle/>
          <a:p>
            <a:pPr indent="0" lvl="0" marL="0" rtl="0" algn="l">
              <a:spcBef>
                <a:spcPts val="0"/>
              </a:spcBef>
              <a:spcAft>
                <a:spcPts val="0"/>
              </a:spcAft>
              <a:buNone/>
            </a:pPr>
            <a:fld id="{00000000-1234-1234-1234-123412341234}" type="slidenum">
              <a:rPr lang="en-US" sz="900">
                <a:solidFill>
                  <a:srgbClr val="797979"/>
                </a:solidFill>
                <a:latin typeface="Arial"/>
                <a:ea typeface="Arial"/>
                <a:cs typeface="Arial"/>
                <a:sym typeface="Arial"/>
              </a:rPr>
              <a:t>‹#›</a:t>
            </a:fld>
            <a:endParaRPr sz="900">
              <a:solidFill>
                <a:srgbClr val="797979"/>
              </a:solidFill>
              <a:latin typeface="Arial"/>
              <a:ea typeface="Arial"/>
              <a:cs typeface="Arial"/>
              <a:sym typeface="Arial"/>
            </a:endParaRPr>
          </a:p>
        </p:txBody>
      </p:sp>
      <p:sp>
        <p:nvSpPr>
          <p:cNvPr id="252" name="Google Shape;252;p32"/>
          <p:cNvSpPr txBox="1"/>
          <p:nvPr>
            <p:ph type="title"/>
          </p:nvPr>
        </p:nvSpPr>
        <p:spPr>
          <a:xfrm>
            <a:off x="228600" y="273844"/>
            <a:ext cx="8686800" cy="479918"/>
          </a:xfrm>
          <a:prstGeom prst="rect">
            <a:avLst/>
          </a:prstGeom>
          <a:noFill/>
          <a:ln>
            <a:noFill/>
          </a:ln>
        </p:spPr>
        <p:txBody>
          <a:bodyPr anchorCtr="0" anchor="ctr" bIns="91400" lIns="91400" spcFirstLastPara="1" rIns="91400" wrap="square" tIns="91400">
            <a:noAutofit/>
          </a:bodyPr>
          <a:lstStyle/>
          <a:p>
            <a:pPr indent="0" lvl="0" marL="0" rtl="0" algn="l">
              <a:lnSpc>
                <a:spcPct val="100000"/>
              </a:lnSpc>
              <a:spcBef>
                <a:spcPts val="0"/>
              </a:spcBef>
              <a:spcAft>
                <a:spcPts val="0"/>
              </a:spcAft>
              <a:buClr>
                <a:schemeClr val="dk2"/>
              </a:buClr>
              <a:buSzPts val="800"/>
              <a:buFont typeface="Arial"/>
              <a:buNone/>
            </a:pPr>
            <a:r>
              <a:rPr lang="en-US" sz="3200"/>
              <a:t>They’re different, not mutually exclusive</a:t>
            </a:r>
            <a:endParaRPr/>
          </a:p>
        </p:txBody>
      </p:sp>
      <p:pic>
        <p:nvPicPr>
          <p:cNvPr id="253" name="Google Shape;253;p32"/>
          <p:cNvPicPr preferRelativeResize="0"/>
          <p:nvPr/>
        </p:nvPicPr>
        <p:blipFill rotWithShape="1">
          <a:blip r:embed="rId3">
            <a:alphaModFix/>
          </a:blip>
          <a:srcRect b="0" l="0" r="0" t="0"/>
          <a:stretch/>
        </p:blipFill>
        <p:spPr>
          <a:xfrm>
            <a:off x="228600" y="990244"/>
            <a:ext cx="8244840" cy="3541776"/>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228600" y="273844"/>
            <a:ext cx="8686800" cy="47991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1"/>
              </a:buClr>
              <a:buSzPct val="100000"/>
              <a:buFont typeface="Arial"/>
              <a:buNone/>
            </a:pPr>
            <a:r>
              <a:rPr lang="en-US"/>
              <a:t>Variables to Consider</a:t>
            </a:r>
            <a:endParaRPr/>
          </a:p>
        </p:txBody>
      </p:sp>
      <p:sp>
        <p:nvSpPr>
          <p:cNvPr id="259" name="Google Shape;259;p33"/>
          <p:cNvSpPr txBox="1"/>
          <p:nvPr>
            <p:ph idx="1" type="body"/>
          </p:nvPr>
        </p:nvSpPr>
        <p:spPr>
          <a:xfrm>
            <a:off x="228600" y="1369219"/>
            <a:ext cx="8686800" cy="3263504"/>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accent1"/>
              </a:buClr>
              <a:buSzPts val="2000"/>
              <a:buChar char="•"/>
            </a:pPr>
            <a:r>
              <a:rPr lang="en-US"/>
              <a:t>Performance</a:t>
            </a:r>
            <a:endParaRPr/>
          </a:p>
          <a:p>
            <a:pPr indent="-171450" lvl="0" marL="171450" rtl="0" algn="l">
              <a:lnSpc>
                <a:spcPct val="90000"/>
              </a:lnSpc>
              <a:spcBef>
                <a:spcPts val="750"/>
              </a:spcBef>
              <a:spcAft>
                <a:spcPts val="0"/>
              </a:spcAft>
              <a:buClr>
                <a:schemeClr val="accent1"/>
              </a:buClr>
              <a:buSzPts val="2000"/>
              <a:buChar char="•"/>
            </a:pPr>
            <a:r>
              <a:rPr lang="en-US"/>
              <a:t>Security</a:t>
            </a:r>
            <a:endParaRPr/>
          </a:p>
          <a:p>
            <a:pPr indent="-171450" lvl="0" marL="171450" rtl="0" algn="l">
              <a:lnSpc>
                <a:spcPct val="90000"/>
              </a:lnSpc>
              <a:spcBef>
                <a:spcPts val="750"/>
              </a:spcBef>
              <a:spcAft>
                <a:spcPts val="0"/>
              </a:spcAft>
              <a:buClr>
                <a:schemeClr val="accent1"/>
              </a:buClr>
              <a:buSzPts val="2000"/>
              <a:buChar char="•"/>
            </a:pPr>
            <a:r>
              <a:rPr lang="en-US"/>
              <a:t>Scalability</a:t>
            </a:r>
            <a:endParaRPr/>
          </a:p>
          <a:p>
            <a:pPr indent="-171450" lvl="0" marL="171450" rtl="0" algn="l">
              <a:lnSpc>
                <a:spcPct val="90000"/>
              </a:lnSpc>
              <a:spcBef>
                <a:spcPts val="750"/>
              </a:spcBef>
              <a:spcAft>
                <a:spcPts val="0"/>
              </a:spcAft>
              <a:buClr>
                <a:schemeClr val="accent1"/>
              </a:buClr>
              <a:buSzPts val="2000"/>
              <a:buChar char="•"/>
            </a:pPr>
            <a:r>
              <a:rPr lang="en-US"/>
              <a:t>Existing </a:t>
            </a:r>
            <a:r>
              <a:rPr lang="en-US"/>
              <a:t>Skill Sets</a:t>
            </a:r>
            <a:endParaRPr/>
          </a:p>
          <a:p>
            <a:pPr indent="-171450" lvl="0" marL="171450" rtl="0" algn="l">
              <a:lnSpc>
                <a:spcPct val="90000"/>
              </a:lnSpc>
              <a:spcBef>
                <a:spcPts val="750"/>
              </a:spcBef>
              <a:spcAft>
                <a:spcPts val="0"/>
              </a:spcAft>
              <a:buClr>
                <a:schemeClr val="accent1"/>
              </a:buClr>
              <a:buSzPts val="2000"/>
              <a:buChar char="•"/>
            </a:pPr>
            <a:r>
              <a:rPr lang="en-US"/>
              <a:t>Costs</a:t>
            </a:r>
            <a:endParaRPr/>
          </a:p>
          <a:p>
            <a:pPr indent="-171450" lvl="0" marL="171450" rtl="0" algn="l">
              <a:lnSpc>
                <a:spcPct val="90000"/>
              </a:lnSpc>
              <a:spcBef>
                <a:spcPts val="750"/>
              </a:spcBef>
              <a:spcAft>
                <a:spcPts val="0"/>
              </a:spcAft>
              <a:buClr>
                <a:schemeClr val="accent1"/>
              </a:buClr>
              <a:buSzPts val="2000"/>
              <a:buChar char="•"/>
            </a:pPr>
            <a:r>
              <a:rPr lang="en-US"/>
              <a:t>Etc. </a:t>
            </a:r>
            <a:endParaRPr/>
          </a:p>
        </p:txBody>
      </p:sp>
      <p:sp>
        <p:nvSpPr>
          <p:cNvPr id="260" name="Google Shape;260;p33"/>
          <p:cNvSpPr txBox="1"/>
          <p:nvPr>
            <p:ph idx="2" type="body"/>
          </p:nvPr>
        </p:nvSpPr>
        <p:spPr>
          <a:xfrm>
            <a:off x="228600" y="766763"/>
            <a:ext cx="8686800" cy="4683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2100"/>
              <a:buNone/>
            </a:pPr>
            <a:r>
              <a:t/>
            </a:r>
            <a:endParaRPr/>
          </a:p>
        </p:txBody>
      </p:sp>
      <p:sp>
        <p:nvSpPr>
          <p:cNvPr id="261" name="Google Shape;261;p33"/>
          <p:cNvSpPr/>
          <p:nvPr/>
        </p:nvSpPr>
        <p:spPr>
          <a:xfrm>
            <a:off x="3737686" y="4316885"/>
            <a:ext cx="5118100"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900" u="none" cap="none" strike="noStrike">
                <a:solidFill>
                  <a:schemeClr val="dk1"/>
                </a:solidFill>
                <a:latin typeface="Arial"/>
                <a:ea typeface="Arial"/>
                <a:cs typeface="Arial"/>
                <a:sym typeface="Arial"/>
              </a:rPr>
              <a:t>http://people-equation.com/do-your-words-encourage-or-deflate/math-equation_chalkboard/</a:t>
            </a:r>
            <a:endParaRPr/>
          </a:p>
        </p:txBody>
      </p:sp>
      <p:pic>
        <p:nvPicPr>
          <p:cNvPr id="262" name="Google Shape;262;p33"/>
          <p:cNvPicPr preferRelativeResize="0"/>
          <p:nvPr/>
        </p:nvPicPr>
        <p:blipFill rotWithShape="1">
          <a:blip r:embed="rId3">
            <a:alphaModFix/>
          </a:blip>
          <a:srcRect b="0" l="0" r="0" t="0"/>
          <a:stretch/>
        </p:blipFill>
        <p:spPr>
          <a:xfrm>
            <a:off x="4038600" y="1037829"/>
            <a:ext cx="4156929" cy="31256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ocker 2016 v2">
      <a:dk1>
        <a:srgbClr val="254356"/>
      </a:dk1>
      <a:lt1>
        <a:srgbClr val="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